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6" r:id="rId5"/>
    <p:sldId id="257" r:id="rId6"/>
    <p:sldId id="29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a Andrea Vargas Valdez" userId="3a42eef8-7bff-48be-9098-1592404e94d4" providerId="ADAL" clId="{A87A236E-C0D5-469D-B956-D01252E7173E}"/>
  </pc:docChgLst>
  <pc:docChgLst>
    <pc:chgData name="Paola Andrea Vargas Valdez" userId="3a42eef8-7bff-48be-9098-1592404e94d4" providerId="ADAL" clId="{5B166873-D617-4559-BF8E-560D1EAB1F1B}"/>
  </pc:docChgLst>
  <pc:docChgLst>
    <pc:chgData name="Paola Andrea Vargas Valdez" userId="3a42eef8-7bff-48be-9098-1592404e94d4" providerId="ADAL" clId="{123CF2EB-C383-4C28-BA07-617739B4F258}"/>
    <pc:docChg chg="undo custSel addSld delSld modSld">
      <pc:chgData name="Paola Andrea Vargas Valdez" userId="3a42eef8-7bff-48be-9098-1592404e94d4" providerId="ADAL" clId="{123CF2EB-C383-4C28-BA07-617739B4F258}" dt="2023-03-16T13:17:57.976" v="451" actId="1076"/>
      <pc:docMkLst>
        <pc:docMk/>
      </pc:docMkLst>
      <pc:sldChg chg="addSp delSp modSp modTransition">
        <pc:chgData name="Paola Andrea Vargas Valdez" userId="3a42eef8-7bff-48be-9098-1592404e94d4" providerId="ADAL" clId="{123CF2EB-C383-4C28-BA07-617739B4F258}" dt="2023-03-16T13:17:21.033" v="450"/>
        <pc:sldMkLst>
          <pc:docMk/>
          <pc:sldMk cId="2710175162" sldId="256"/>
        </pc:sldMkLst>
        <pc:spChg chg="del mod">
          <ac:chgData name="Paola Andrea Vargas Valdez" userId="3a42eef8-7bff-48be-9098-1592404e94d4" providerId="ADAL" clId="{123CF2EB-C383-4C28-BA07-617739B4F258}" dt="2023-03-15T21:59:03.638" v="135" actId="478"/>
          <ac:spMkLst>
            <pc:docMk/>
            <pc:sldMk cId="2710175162" sldId="256"/>
            <ac:spMk id="10" creationId="{00000000-0000-0000-0000-000000000000}"/>
          </ac:spMkLst>
        </pc:spChg>
        <pc:spChg chg="add mod">
          <ac:chgData name="Paola Andrea Vargas Valdez" userId="3a42eef8-7bff-48be-9098-1592404e94d4" providerId="ADAL" clId="{123CF2EB-C383-4C28-BA07-617739B4F258}" dt="2023-03-16T13:04:59.823" v="338" actId="113"/>
          <ac:spMkLst>
            <pc:docMk/>
            <pc:sldMk cId="2710175162" sldId="256"/>
            <ac:spMk id="33" creationId="{D17EA6F3-E76D-40B5-989F-2C9242BD14A4}"/>
          </ac:spMkLst>
        </pc:spChg>
        <pc:spChg chg="add del mod">
          <ac:chgData name="Paola Andrea Vargas Valdez" userId="3a42eef8-7bff-48be-9098-1592404e94d4" providerId="ADAL" clId="{123CF2EB-C383-4C28-BA07-617739B4F258}" dt="2023-03-15T21:59:05.538" v="136" actId="478"/>
          <ac:spMkLst>
            <pc:docMk/>
            <pc:sldMk cId="2710175162" sldId="256"/>
            <ac:spMk id="35" creationId="{52347E58-4EDD-4E20-A699-5F77B331D6CF}"/>
          </ac:spMkLst>
        </pc:spChg>
        <pc:spChg chg="add del">
          <ac:chgData name="Paola Andrea Vargas Valdez" userId="3a42eef8-7bff-48be-9098-1592404e94d4" providerId="ADAL" clId="{123CF2EB-C383-4C28-BA07-617739B4F258}" dt="2023-03-15T22:20:28.207" v="324"/>
          <ac:spMkLst>
            <pc:docMk/>
            <pc:sldMk cId="2710175162" sldId="256"/>
            <ac:spMk id="39" creationId="{05201B63-13A3-4003-ACDB-F6B81781F0F7}"/>
          </ac:spMkLst>
        </pc:spChg>
        <pc:grpChg chg="mod">
          <ac:chgData name="Paola Andrea Vargas Valdez" userId="3a42eef8-7bff-48be-9098-1592404e94d4" providerId="ADAL" clId="{123CF2EB-C383-4C28-BA07-617739B4F258}" dt="2023-03-15T22:05:30.679" v="217" actId="1076"/>
          <ac:grpSpMkLst>
            <pc:docMk/>
            <pc:sldMk cId="2710175162" sldId="256"/>
            <ac:grpSpMk id="21" creationId="{00000000-0000-0000-0000-000000000000}"/>
          </ac:grpSpMkLst>
        </pc:grpChg>
        <pc:grpChg chg="mod">
          <ac:chgData name="Paola Andrea Vargas Valdez" userId="3a42eef8-7bff-48be-9098-1592404e94d4" providerId="ADAL" clId="{123CF2EB-C383-4C28-BA07-617739B4F258}" dt="2023-03-15T21:59:36.207" v="173" actId="1076"/>
          <ac:grpSpMkLst>
            <pc:docMk/>
            <pc:sldMk cId="2710175162" sldId="256"/>
            <ac:grpSpMk id="27" creationId="{00000000-0000-0000-0000-000000000000}"/>
          </ac:grpSpMkLst>
        </pc:grpChg>
        <pc:picChg chg="add mod ord">
          <ac:chgData name="Paola Andrea Vargas Valdez" userId="3a42eef8-7bff-48be-9098-1592404e94d4" providerId="ADAL" clId="{123CF2EB-C383-4C28-BA07-617739B4F258}" dt="2023-03-16T13:04:19.677" v="328" actId="14100"/>
          <ac:picMkLst>
            <pc:docMk/>
            <pc:sldMk cId="2710175162" sldId="256"/>
            <ac:picMk id="3" creationId="{C1F36DEC-CE44-40C8-AC60-BDDCC590A253}"/>
          </ac:picMkLst>
        </pc:picChg>
        <pc:picChg chg="add del mod">
          <ac:chgData name="Paola Andrea Vargas Valdez" userId="3a42eef8-7bff-48be-9098-1592404e94d4" providerId="ADAL" clId="{123CF2EB-C383-4C28-BA07-617739B4F258}" dt="2023-03-15T21:57:14.728" v="87"/>
          <ac:picMkLst>
            <pc:docMk/>
            <pc:sldMk cId="2710175162" sldId="256"/>
            <ac:picMk id="5" creationId="{3049CA86-D511-4EF6-A5C2-B23FB7576911}"/>
          </ac:picMkLst>
        </pc:picChg>
        <pc:picChg chg="del">
          <ac:chgData name="Paola Andrea Vargas Valdez" userId="3a42eef8-7bff-48be-9098-1592404e94d4" providerId="ADAL" clId="{123CF2EB-C383-4C28-BA07-617739B4F258}" dt="2023-03-15T21:55:26.488" v="73" actId="478"/>
          <ac:picMkLst>
            <pc:docMk/>
            <pc:sldMk cId="2710175162" sldId="256"/>
            <ac:picMk id="7" creationId="{16B9420E-A325-4957-8525-545731F4AD39}"/>
          </ac:picMkLst>
        </pc:picChg>
        <pc:picChg chg="mod">
          <ac:chgData name="Paola Andrea Vargas Valdez" userId="3a42eef8-7bff-48be-9098-1592404e94d4" providerId="ADAL" clId="{123CF2EB-C383-4C28-BA07-617739B4F258}" dt="2023-03-15T21:57:39.799" v="122" actId="1036"/>
          <ac:picMkLst>
            <pc:docMk/>
            <pc:sldMk cId="2710175162" sldId="256"/>
            <ac:picMk id="8" creationId="{91418ACF-B1BC-42C9-9F9A-549AA64CA9E6}"/>
          </ac:picMkLst>
        </pc:picChg>
        <pc:picChg chg="del">
          <ac:chgData name="Paola Andrea Vargas Valdez" userId="3a42eef8-7bff-48be-9098-1592404e94d4" providerId="ADAL" clId="{123CF2EB-C383-4C28-BA07-617739B4F258}" dt="2023-03-15T21:56:54.336" v="85" actId="478"/>
          <ac:picMkLst>
            <pc:docMk/>
            <pc:sldMk cId="2710175162" sldId="256"/>
            <ac:picMk id="9" creationId="{60A281ED-B327-4C08-BBEA-98A680FABC4D}"/>
          </ac:picMkLst>
        </pc:picChg>
        <pc:picChg chg="del">
          <ac:chgData name="Paola Andrea Vargas Valdez" userId="3a42eef8-7bff-48be-9098-1592404e94d4" providerId="ADAL" clId="{123CF2EB-C383-4C28-BA07-617739B4F258}" dt="2023-03-15T21:57:33.749" v="89" actId="478"/>
          <ac:picMkLst>
            <pc:docMk/>
            <pc:sldMk cId="2710175162" sldId="256"/>
            <ac:picMk id="11" creationId="{00000000-0000-0000-0000-000000000000}"/>
          </ac:picMkLst>
        </pc:picChg>
        <pc:picChg chg="del">
          <ac:chgData name="Paola Andrea Vargas Valdez" userId="3a42eef8-7bff-48be-9098-1592404e94d4" providerId="ADAL" clId="{123CF2EB-C383-4C28-BA07-617739B4F258}" dt="2023-03-15T21:57:33.165" v="88" actId="478"/>
          <ac:picMkLst>
            <pc:docMk/>
            <pc:sldMk cId="2710175162" sldId="256"/>
            <ac:picMk id="12" creationId="{00000000-0000-0000-0000-000000000000}"/>
          </ac:picMkLst>
        </pc:picChg>
        <pc:picChg chg="add mod">
          <ac:chgData name="Paola Andrea Vargas Valdez" userId="3a42eef8-7bff-48be-9098-1592404e94d4" providerId="ADAL" clId="{123CF2EB-C383-4C28-BA07-617739B4F258}" dt="2023-03-16T13:05:11.696" v="340" actId="1076"/>
          <ac:picMkLst>
            <pc:docMk/>
            <pc:sldMk cId="2710175162" sldId="256"/>
            <ac:picMk id="32" creationId="{8FA42439-0D17-4F45-B8E0-B98845DEE334}"/>
          </ac:picMkLst>
        </pc:picChg>
        <pc:picChg chg="add mod">
          <ac:chgData name="Paola Andrea Vargas Valdez" userId="3a42eef8-7bff-48be-9098-1592404e94d4" providerId="ADAL" clId="{123CF2EB-C383-4C28-BA07-617739B4F258}" dt="2023-03-16T13:05:04.575" v="339" actId="1076"/>
          <ac:picMkLst>
            <pc:docMk/>
            <pc:sldMk cId="2710175162" sldId="256"/>
            <ac:picMk id="34" creationId="{B344997C-68F7-4F25-9B56-F564BE3A93C6}"/>
          </ac:picMkLst>
        </pc:picChg>
        <pc:picChg chg="add del">
          <ac:chgData name="Paola Andrea Vargas Valdez" userId="3a42eef8-7bff-48be-9098-1592404e94d4" providerId="ADAL" clId="{123CF2EB-C383-4C28-BA07-617739B4F258}" dt="2023-03-15T22:00:32.383" v="175"/>
          <ac:picMkLst>
            <pc:docMk/>
            <pc:sldMk cId="2710175162" sldId="256"/>
            <ac:picMk id="2050" creationId="{E278D325-EBE4-49F8-8529-BA14E219BED9}"/>
          </ac:picMkLst>
        </pc:picChg>
        <pc:picChg chg="add del">
          <ac:chgData name="Paola Andrea Vargas Valdez" userId="3a42eef8-7bff-48be-9098-1592404e94d4" providerId="ADAL" clId="{123CF2EB-C383-4C28-BA07-617739B4F258}" dt="2023-03-15T22:00:49.673" v="177"/>
          <ac:picMkLst>
            <pc:docMk/>
            <pc:sldMk cId="2710175162" sldId="256"/>
            <ac:picMk id="2052" creationId="{B80604EF-6A5C-48A1-B25F-A951A95C0A73}"/>
          </ac:picMkLst>
        </pc:picChg>
        <pc:picChg chg="add mod">
          <ac:chgData name="Paola Andrea Vargas Valdez" userId="3a42eef8-7bff-48be-9098-1592404e94d4" providerId="ADAL" clId="{123CF2EB-C383-4C28-BA07-617739B4F258}" dt="2023-03-15T22:05:23.162" v="216" actId="1076"/>
          <ac:picMkLst>
            <pc:docMk/>
            <pc:sldMk cId="2710175162" sldId="256"/>
            <ac:picMk id="2054" creationId="{A4D9FD53-9838-40C5-9861-2E8D88E19F23}"/>
          </ac:picMkLst>
        </pc:picChg>
      </pc:sldChg>
      <pc:sldChg chg="addSp delSp modSp modTransition modAnim">
        <pc:chgData name="Paola Andrea Vargas Valdez" userId="3a42eef8-7bff-48be-9098-1592404e94d4" providerId="ADAL" clId="{123CF2EB-C383-4C28-BA07-617739B4F258}" dt="2023-03-16T13:17:21.033" v="450"/>
        <pc:sldMkLst>
          <pc:docMk/>
          <pc:sldMk cId="2147385368" sldId="257"/>
        </pc:sldMkLst>
        <pc:spChg chg="add del mod">
          <ac:chgData name="Paola Andrea Vargas Valdez" userId="3a42eef8-7bff-48be-9098-1592404e94d4" providerId="ADAL" clId="{123CF2EB-C383-4C28-BA07-617739B4F258}" dt="2023-03-15T22:02:26.451" v="194" actId="478"/>
          <ac:spMkLst>
            <pc:docMk/>
            <pc:sldMk cId="2147385368" sldId="257"/>
            <ac:spMk id="3" creationId="{D519BC3A-40D7-4094-B003-E2B9F9839C27}"/>
          </ac:spMkLst>
        </pc:spChg>
        <pc:spChg chg="del mod">
          <ac:chgData name="Paola Andrea Vargas Valdez" userId="3a42eef8-7bff-48be-9098-1592404e94d4" providerId="ADAL" clId="{123CF2EB-C383-4C28-BA07-617739B4F258}" dt="2023-03-15T22:02:23.949" v="192" actId="478"/>
          <ac:spMkLst>
            <pc:docMk/>
            <pc:sldMk cId="2147385368" sldId="257"/>
            <ac:spMk id="10" creationId="{00000000-0000-0000-0000-000000000000}"/>
          </ac:spMkLst>
        </pc:spChg>
        <pc:spChg chg="add mod">
          <ac:chgData name="Paola Andrea Vargas Valdez" userId="3a42eef8-7bff-48be-9098-1592404e94d4" providerId="ADAL" clId="{123CF2EB-C383-4C28-BA07-617739B4F258}" dt="2023-03-16T13:10:55.185" v="416" actId="14100"/>
          <ac:spMkLst>
            <pc:docMk/>
            <pc:sldMk cId="2147385368" sldId="257"/>
            <ac:spMk id="13" creationId="{0B6002E6-15FE-4DBE-9647-EA3FDB90CAFF}"/>
          </ac:spMkLst>
        </pc:spChg>
        <pc:spChg chg="del">
          <ac:chgData name="Paola Andrea Vargas Valdez" userId="3a42eef8-7bff-48be-9098-1592404e94d4" providerId="ADAL" clId="{123CF2EB-C383-4C28-BA07-617739B4F258}" dt="2023-03-15T22:02:22.418" v="190" actId="478"/>
          <ac:spMkLst>
            <pc:docMk/>
            <pc:sldMk cId="2147385368" sldId="257"/>
            <ac:spMk id="85" creationId="{00000000-0000-0000-0000-000000000000}"/>
          </ac:spMkLst>
        </pc:spChg>
        <pc:picChg chg="del">
          <ac:chgData name="Paola Andrea Vargas Valdez" userId="3a42eef8-7bff-48be-9098-1592404e94d4" providerId="ADAL" clId="{123CF2EB-C383-4C28-BA07-617739B4F258}" dt="2023-03-15T22:02:27.102" v="195" actId="478"/>
          <ac:picMkLst>
            <pc:docMk/>
            <pc:sldMk cId="2147385368" sldId="257"/>
            <ac:picMk id="7" creationId="{16B9420E-A325-4957-8525-545731F4AD39}"/>
          </ac:picMkLst>
        </pc:picChg>
        <pc:picChg chg="add mod">
          <ac:chgData name="Paola Andrea Vargas Valdez" userId="3a42eef8-7bff-48be-9098-1592404e94d4" providerId="ADAL" clId="{123CF2EB-C383-4C28-BA07-617739B4F258}" dt="2023-03-16T13:13:05.409" v="433" actId="1076"/>
          <ac:picMkLst>
            <pc:docMk/>
            <pc:sldMk cId="2147385368" sldId="257"/>
            <ac:picMk id="7" creationId="{C37D81B9-F8AE-4813-9B60-816663B15C64}"/>
          </ac:picMkLst>
        </pc:picChg>
        <pc:picChg chg="mod">
          <ac:chgData name="Paola Andrea Vargas Valdez" userId="3a42eef8-7bff-48be-9098-1592404e94d4" providerId="ADAL" clId="{123CF2EB-C383-4C28-BA07-617739B4F258}" dt="2023-03-15T22:02:29.202" v="196" actId="1076"/>
          <ac:picMkLst>
            <pc:docMk/>
            <pc:sldMk cId="2147385368" sldId="257"/>
            <ac:picMk id="8" creationId="{91418ACF-B1BC-42C9-9F9A-549AA64CA9E6}"/>
          </ac:picMkLst>
        </pc:picChg>
        <pc:picChg chg="del">
          <ac:chgData name="Paola Andrea Vargas Valdez" userId="3a42eef8-7bff-48be-9098-1592404e94d4" providerId="ADAL" clId="{123CF2EB-C383-4C28-BA07-617739B4F258}" dt="2023-03-15T22:02:25.201" v="193" actId="478"/>
          <ac:picMkLst>
            <pc:docMk/>
            <pc:sldMk cId="2147385368" sldId="257"/>
            <ac:picMk id="9" creationId="{60A281ED-B327-4C08-BBEA-98A680FABC4D}"/>
          </ac:picMkLst>
        </pc:picChg>
        <pc:picChg chg="del">
          <ac:chgData name="Paola Andrea Vargas Valdez" userId="3a42eef8-7bff-48be-9098-1592404e94d4" providerId="ADAL" clId="{123CF2EB-C383-4C28-BA07-617739B4F258}" dt="2023-03-15T22:02:21.200" v="189" actId="478"/>
          <ac:picMkLst>
            <pc:docMk/>
            <pc:sldMk cId="2147385368" sldId="257"/>
            <ac:picMk id="2052" creationId="{00000000-0000-0000-0000-000000000000}"/>
          </ac:picMkLst>
        </pc:picChg>
        <pc:picChg chg="add mod">
          <ac:chgData name="Paola Andrea Vargas Valdez" userId="3a42eef8-7bff-48be-9098-1592404e94d4" providerId="ADAL" clId="{123CF2EB-C383-4C28-BA07-617739B4F258}" dt="2023-03-16T13:07:49.177" v="382" actId="1035"/>
          <ac:picMkLst>
            <pc:docMk/>
            <pc:sldMk cId="2147385368" sldId="257"/>
            <ac:picMk id="3074" creationId="{D6B681FB-DAE5-49C6-AB0F-B7131F0856A4}"/>
          </ac:picMkLst>
        </pc:picChg>
        <pc:picChg chg="add mod">
          <ac:chgData name="Paola Andrea Vargas Valdez" userId="3a42eef8-7bff-48be-9098-1592404e94d4" providerId="ADAL" clId="{123CF2EB-C383-4C28-BA07-617739B4F258}" dt="2023-03-16T13:07:49.177" v="382" actId="1035"/>
          <ac:picMkLst>
            <pc:docMk/>
            <pc:sldMk cId="2147385368" sldId="257"/>
            <ac:picMk id="3076" creationId="{B4B691E9-B230-4F22-AB78-DB3A9CBE3C18}"/>
          </ac:picMkLst>
        </pc:picChg>
        <pc:picChg chg="add mod">
          <ac:chgData name="Paola Andrea Vargas Valdez" userId="3a42eef8-7bff-48be-9098-1592404e94d4" providerId="ADAL" clId="{123CF2EB-C383-4C28-BA07-617739B4F258}" dt="2023-03-16T13:07:49.177" v="382" actId="1035"/>
          <ac:picMkLst>
            <pc:docMk/>
            <pc:sldMk cId="2147385368" sldId="257"/>
            <ac:picMk id="3078" creationId="{5F15AAD5-B886-42DE-B513-13C04AA19C56}"/>
          </ac:picMkLst>
        </pc:picChg>
      </pc:sldChg>
      <pc:sldChg chg="addSp delSp modSp del">
        <pc:chgData name="Paola Andrea Vargas Valdez" userId="3a42eef8-7bff-48be-9098-1592404e94d4" providerId="ADAL" clId="{123CF2EB-C383-4C28-BA07-617739B4F258}" dt="2023-03-15T22:19:33.201" v="298" actId="2696"/>
        <pc:sldMkLst>
          <pc:docMk/>
          <pc:sldMk cId="1784782476" sldId="259"/>
        </pc:sldMkLst>
        <pc:spChg chg="mod">
          <ac:chgData name="Paola Andrea Vargas Valdez" userId="3a42eef8-7bff-48be-9098-1592404e94d4" providerId="ADAL" clId="{123CF2EB-C383-4C28-BA07-617739B4F258}" dt="2023-03-15T21:51:24.271" v="72" actId="1076"/>
          <ac:spMkLst>
            <pc:docMk/>
            <pc:sldMk cId="1784782476" sldId="259"/>
            <ac:spMk id="2" creationId="{00000000-0000-0000-0000-000000000000}"/>
          </ac:spMkLst>
        </pc:spChg>
        <pc:spChg chg="add del mod">
          <ac:chgData name="Paola Andrea Vargas Valdez" userId="3a42eef8-7bff-48be-9098-1592404e94d4" providerId="ADAL" clId="{123CF2EB-C383-4C28-BA07-617739B4F258}" dt="2023-03-15T21:48:36.691" v="1" actId="478"/>
          <ac:spMkLst>
            <pc:docMk/>
            <pc:sldMk cId="1784782476" sldId="259"/>
            <ac:spMk id="4" creationId="{ECF4E1DF-966C-497D-AC63-64728A0D65D4}"/>
          </ac:spMkLst>
        </pc:spChg>
        <pc:spChg chg="add del">
          <ac:chgData name="Paola Andrea Vargas Valdez" userId="3a42eef8-7bff-48be-9098-1592404e94d4" providerId="ADAL" clId="{123CF2EB-C383-4C28-BA07-617739B4F258}" dt="2023-03-15T21:50:09.583" v="64"/>
          <ac:spMkLst>
            <pc:docMk/>
            <pc:sldMk cId="1784782476" sldId="259"/>
            <ac:spMk id="6" creationId="{95940DB9-FEC8-484F-BFCC-7F3F43894649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3" creationId="{00000000-0000-0000-0000-000000000000}"/>
          </ac:spMkLst>
        </pc:spChg>
        <pc:spChg chg="mod">
          <ac:chgData name="Paola Andrea Vargas Valdez" userId="3a42eef8-7bff-48be-9098-1592404e94d4" providerId="ADAL" clId="{123CF2EB-C383-4C28-BA07-617739B4F258}" dt="2023-03-15T21:49:11.819" v="43" actId="113"/>
          <ac:spMkLst>
            <pc:docMk/>
            <pc:sldMk cId="1784782476" sldId="259"/>
            <ac:spMk id="142" creationId="{DC366280-5B82-45C8-B96D-9AFBE92200C9}"/>
          </ac:spMkLst>
        </pc:spChg>
        <pc:spChg chg="del">
          <ac:chgData name="Paola Andrea Vargas Valdez" userId="3a42eef8-7bff-48be-9098-1592404e94d4" providerId="ADAL" clId="{123CF2EB-C383-4C28-BA07-617739B4F258}" dt="2023-03-15T21:49:17.612" v="52" actId="478"/>
          <ac:spMkLst>
            <pc:docMk/>
            <pc:sldMk cId="1784782476" sldId="259"/>
            <ac:spMk id="144" creationId="{716F2416-296B-443D-8E76-F699E587BD53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45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46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68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69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70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71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72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73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74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75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76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77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78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79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80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81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82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83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84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85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86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87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88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89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90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91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92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93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94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95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96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97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98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199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01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02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03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04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05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06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07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08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09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10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11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12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13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14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15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16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17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19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20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21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22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23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24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25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26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27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28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29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30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31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32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33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34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35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36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37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38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39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40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41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42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43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44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45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46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47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48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49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50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51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52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53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54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55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56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57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58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59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60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61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62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63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64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65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66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67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68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69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70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71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72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73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74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75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96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97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98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299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00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01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02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03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04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05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06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07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08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09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10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11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12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13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14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15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16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17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18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19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20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21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22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23" creationId="{00000000-0000-0000-0000-000000000000}"/>
          </ac:spMkLst>
        </pc:spChg>
        <pc:spChg chg="del">
          <ac:chgData name="Paola Andrea Vargas Valdez" userId="3a42eef8-7bff-48be-9098-1592404e94d4" providerId="ADAL" clId="{123CF2EB-C383-4C28-BA07-617739B4F258}" dt="2023-03-15T21:48:35.375" v="0" actId="478"/>
          <ac:spMkLst>
            <pc:docMk/>
            <pc:sldMk cId="1784782476" sldId="259"/>
            <ac:spMk id="324" creationId="{00000000-0000-0000-0000-000000000000}"/>
          </ac:spMkLst>
        </pc:spChg>
        <pc:picChg chg="add mod">
          <ac:chgData name="Paola Andrea Vargas Valdez" userId="3a42eef8-7bff-48be-9098-1592404e94d4" providerId="ADAL" clId="{123CF2EB-C383-4C28-BA07-617739B4F258}" dt="2023-03-15T21:49:33.306" v="57" actId="1076"/>
          <ac:picMkLst>
            <pc:docMk/>
            <pc:sldMk cId="1784782476" sldId="259"/>
            <ac:picMk id="5" creationId="{5337BE65-8E56-4DBE-9306-8B7A34D190E3}"/>
          </ac:picMkLst>
        </pc:picChg>
        <pc:picChg chg="del">
          <ac:chgData name="Paola Andrea Vargas Valdez" userId="3a42eef8-7bff-48be-9098-1592404e94d4" providerId="ADAL" clId="{123CF2EB-C383-4C28-BA07-617739B4F258}" dt="2023-03-15T21:49:20.854" v="53" actId="478"/>
          <ac:picMkLst>
            <pc:docMk/>
            <pc:sldMk cId="1784782476" sldId="259"/>
            <ac:picMk id="9" creationId="{60A281ED-B327-4C08-BBEA-98A680FABC4D}"/>
          </ac:picMkLst>
        </pc:picChg>
        <pc:picChg chg="add mod">
          <ac:chgData name="Paola Andrea Vargas Valdez" userId="3a42eef8-7bff-48be-9098-1592404e94d4" providerId="ADAL" clId="{123CF2EB-C383-4C28-BA07-617739B4F258}" dt="2023-03-15T21:50:31.766" v="68" actId="1076"/>
          <ac:picMkLst>
            <pc:docMk/>
            <pc:sldMk cId="1784782476" sldId="259"/>
            <ac:picMk id="10" creationId="{265D70D2-058D-4809-9009-8FB1059E4D6F}"/>
          </ac:picMkLst>
        </pc:picChg>
        <pc:picChg chg="add del mod">
          <ac:chgData name="Paola Andrea Vargas Valdez" userId="3a42eef8-7bff-48be-9098-1592404e94d4" providerId="ADAL" clId="{123CF2EB-C383-4C28-BA07-617739B4F258}" dt="2023-03-15T21:49:54.282" v="62" actId="1076"/>
          <ac:picMkLst>
            <pc:docMk/>
            <pc:sldMk cId="1784782476" sldId="259"/>
            <ac:picMk id="11" creationId="{00000000-0000-0000-0000-000000000000}"/>
          </ac:picMkLst>
        </pc:picChg>
        <pc:picChg chg="mod">
          <ac:chgData name="Paola Andrea Vargas Valdez" userId="3a42eef8-7bff-48be-9098-1592404e94d4" providerId="ADAL" clId="{123CF2EB-C383-4C28-BA07-617739B4F258}" dt="2023-03-15T21:49:15.312" v="51" actId="1037"/>
          <ac:picMkLst>
            <pc:docMk/>
            <pc:sldMk cId="1784782476" sldId="259"/>
            <ac:picMk id="143" creationId="{B2E34CCC-C680-443C-97B5-38E62E40099E}"/>
          </ac:picMkLst>
        </pc:picChg>
        <pc:picChg chg="del">
          <ac:chgData name="Paola Andrea Vargas Valdez" userId="3a42eef8-7bff-48be-9098-1592404e94d4" providerId="ADAL" clId="{123CF2EB-C383-4C28-BA07-617739B4F258}" dt="2023-03-15T21:48:35.375" v="0" actId="478"/>
          <ac:picMkLst>
            <pc:docMk/>
            <pc:sldMk cId="1784782476" sldId="259"/>
            <ac:picMk id="1026" creationId="{00000000-0000-0000-0000-000000000000}"/>
          </ac:picMkLst>
        </pc:picChg>
      </pc:sldChg>
      <pc:sldChg chg="del">
        <pc:chgData name="Paola Andrea Vargas Valdez" userId="3a42eef8-7bff-48be-9098-1592404e94d4" providerId="ADAL" clId="{123CF2EB-C383-4C28-BA07-617739B4F258}" dt="2023-03-15T22:19:18.831" v="281" actId="2696"/>
        <pc:sldMkLst>
          <pc:docMk/>
          <pc:sldMk cId="3479132456" sldId="260"/>
        </pc:sldMkLst>
      </pc:sldChg>
      <pc:sldChg chg="del">
        <pc:chgData name="Paola Andrea Vargas Valdez" userId="3a42eef8-7bff-48be-9098-1592404e94d4" providerId="ADAL" clId="{123CF2EB-C383-4C28-BA07-617739B4F258}" dt="2023-03-15T22:19:38.925" v="307" actId="2696"/>
        <pc:sldMkLst>
          <pc:docMk/>
          <pc:sldMk cId="2574855856" sldId="261"/>
        </pc:sldMkLst>
      </pc:sldChg>
      <pc:sldChg chg="del">
        <pc:chgData name="Paola Andrea Vargas Valdez" userId="3a42eef8-7bff-48be-9098-1592404e94d4" providerId="ADAL" clId="{123CF2EB-C383-4C28-BA07-617739B4F258}" dt="2023-03-15T22:19:32.531" v="297" actId="2696"/>
        <pc:sldMkLst>
          <pc:docMk/>
          <pc:sldMk cId="4260272486" sldId="262"/>
        </pc:sldMkLst>
      </pc:sldChg>
      <pc:sldChg chg="del">
        <pc:chgData name="Paola Andrea Vargas Valdez" userId="3a42eef8-7bff-48be-9098-1592404e94d4" providerId="ADAL" clId="{123CF2EB-C383-4C28-BA07-617739B4F258}" dt="2023-03-15T22:19:34.435" v="300" actId="2696"/>
        <pc:sldMkLst>
          <pc:docMk/>
          <pc:sldMk cId="682449997" sldId="263"/>
        </pc:sldMkLst>
      </pc:sldChg>
      <pc:sldChg chg="del">
        <pc:chgData name="Paola Andrea Vargas Valdez" userId="3a42eef8-7bff-48be-9098-1592404e94d4" providerId="ADAL" clId="{123CF2EB-C383-4C28-BA07-617739B4F258}" dt="2023-03-15T22:19:35.694" v="302" actId="2696"/>
        <pc:sldMkLst>
          <pc:docMk/>
          <pc:sldMk cId="3749088858" sldId="264"/>
        </pc:sldMkLst>
      </pc:sldChg>
      <pc:sldChg chg="del">
        <pc:chgData name="Paola Andrea Vargas Valdez" userId="3a42eef8-7bff-48be-9098-1592404e94d4" providerId="ADAL" clId="{123CF2EB-C383-4C28-BA07-617739B4F258}" dt="2023-03-15T22:19:36.935" v="304" actId="2696"/>
        <pc:sldMkLst>
          <pc:docMk/>
          <pc:sldMk cId="570590343" sldId="265"/>
        </pc:sldMkLst>
      </pc:sldChg>
      <pc:sldChg chg="del">
        <pc:chgData name="Paola Andrea Vargas Valdez" userId="3a42eef8-7bff-48be-9098-1592404e94d4" providerId="ADAL" clId="{123CF2EB-C383-4C28-BA07-617739B4F258}" dt="2023-03-15T22:19:38.052" v="306" actId="2696"/>
        <pc:sldMkLst>
          <pc:docMk/>
          <pc:sldMk cId="3138351409" sldId="266"/>
        </pc:sldMkLst>
      </pc:sldChg>
      <pc:sldChg chg="del">
        <pc:chgData name="Paola Andrea Vargas Valdez" userId="3a42eef8-7bff-48be-9098-1592404e94d4" providerId="ADAL" clId="{123CF2EB-C383-4C28-BA07-617739B4F258}" dt="2023-03-15T22:19:39.424" v="308" actId="2696"/>
        <pc:sldMkLst>
          <pc:docMk/>
          <pc:sldMk cId="552601353" sldId="267"/>
        </pc:sldMkLst>
      </pc:sldChg>
      <pc:sldChg chg="del">
        <pc:chgData name="Paola Andrea Vargas Valdez" userId="3a42eef8-7bff-48be-9098-1592404e94d4" providerId="ADAL" clId="{123CF2EB-C383-4C28-BA07-617739B4F258}" dt="2023-03-15T22:19:39.998" v="309" actId="2696"/>
        <pc:sldMkLst>
          <pc:docMk/>
          <pc:sldMk cId="4212225620" sldId="268"/>
        </pc:sldMkLst>
      </pc:sldChg>
      <pc:sldChg chg="del">
        <pc:chgData name="Paola Andrea Vargas Valdez" userId="3a42eef8-7bff-48be-9098-1592404e94d4" providerId="ADAL" clId="{123CF2EB-C383-4C28-BA07-617739B4F258}" dt="2023-03-15T22:19:22.919" v="286" actId="2696"/>
        <pc:sldMkLst>
          <pc:docMk/>
          <pc:sldMk cId="4070513037" sldId="269"/>
        </pc:sldMkLst>
      </pc:sldChg>
      <pc:sldChg chg="del">
        <pc:chgData name="Paola Andrea Vargas Valdez" userId="3a42eef8-7bff-48be-9098-1592404e94d4" providerId="ADAL" clId="{123CF2EB-C383-4C28-BA07-617739B4F258}" dt="2023-03-15T22:19:22.053" v="285" actId="2696"/>
        <pc:sldMkLst>
          <pc:docMk/>
          <pc:sldMk cId="808202995" sldId="270"/>
        </pc:sldMkLst>
      </pc:sldChg>
      <pc:sldChg chg="del">
        <pc:chgData name="Paola Andrea Vargas Valdez" userId="3a42eef8-7bff-48be-9098-1592404e94d4" providerId="ADAL" clId="{123CF2EB-C383-4C28-BA07-617739B4F258}" dt="2023-03-15T22:19:23.919" v="287" actId="2696"/>
        <pc:sldMkLst>
          <pc:docMk/>
          <pc:sldMk cId="2764933923" sldId="271"/>
        </pc:sldMkLst>
      </pc:sldChg>
      <pc:sldChg chg="del">
        <pc:chgData name="Paola Andrea Vargas Valdez" userId="3a42eef8-7bff-48be-9098-1592404e94d4" providerId="ADAL" clId="{123CF2EB-C383-4C28-BA07-617739B4F258}" dt="2023-03-15T22:19:33.911" v="299" actId="2696"/>
        <pc:sldMkLst>
          <pc:docMk/>
          <pc:sldMk cId="2610441432" sldId="272"/>
        </pc:sldMkLst>
      </pc:sldChg>
      <pc:sldChg chg="del">
        <pc:chgData name="Paola Andrea Vargas Valdez" userId="3a42eef8-7bff-48be-9098-1592404e94d4" providerId="ADAL" clId="{123CF2EB-C383-4C28-BA07-617739B4F258}" dt="2023-03-15T22:19:35.046" v="301" actId="2696"/>
        <pc:sldMkLst>
          <pc:docMk/>
          <pc:sldMk cId="3169535760" sldId="273"/>
        </pc:sldMkLst>
      </pc:sldChg>
      <pc:sldChg chg="del">
        <pc:chgData name="Paola Andrea Vargas Valdez" userId="3a42eef8-7bff-48be-9098-1592404e94d4" providerId="ADAL" clId="{123CF2EB-C383-4C28-BA07-617739B4F258}" dt="2023-03-15T22:19:36.304" v="303" actId="2696"/>
        <pc:sldMkLst>
          <pc:docMk/>
          <pc:sldMk cId="3977966933" sldId="274"/>
        </pc:sldMkLst>
      </pc:sldChg>
      <pc:sldChg chg="del">
        <pc:chgData name="Paola Andrea Vargas Valdez" userId="3a42eef8-7bff-48be-9098-1592404e94d4" providerId="ADAL" clId="{123CF2EB-C383-4C28-BA07-617739B4F258}" dt="2023-03-15T22:19:37.507" v="305" actId="2696"/>
        <pc:sldMkLst>
          <pc:docMk/>
          <pc:sldMk cId="1478517449" sldId="275"/>
        </pc:sldMkLst>
      </pc:sldChg>
      <pc:sldChg chg="del">
        <pc:chgData name="Paola Andrea Vargas Valdez" userId="3a42eef8-7bff-48be-9098-1592404e94d4" providerId="ADAL" clId="{123CF2EB-C383-4C28-BA07-617739B4F258}" dt="2023-03-15T22:19:40.495" v="310" actId="2696"/>
        <pc:sldMkLst>
          <pc:docMk/>
          <pc:sldMk cId="4001405718" sldId="276"/>
        </pc:sldMkLst>
      </pc:sldChg>
      <pc:sldChg chg="del">
        <pc:chgData name="Paola Andrea Vargas Valdez" userId="3a42eef8-7bff-48be-9098-1592404e94d4" providerId="ADAL" clId="{123CF2EB-C383-4C28-BA07-617739B4F258}" dt="2023-03-15T22:19:19.536" v="282" actId="2696"/>
        <pc:sldMkLst>
          <pc:docMk/>
          <pc:sldMk cId="945592315" sldId="277"/>
        </pc:sldMkLst>
      </pc:sldChg>
      <pc:sldChg chg="del">
        <pc:chgData name="Paola Andrea Vargas Valdez" userId="3a42eef8-7bff-48be-9098-1592404e94d4" providerId="ADAL" clId="{123CF2EB-C383-4C28-BA07-617739B4F258}" dt="2023-03-15T22:19:20.280" v="283" actId="2696"/>
        <pc:sldMkLst>
          <pc:docMk/>
          <pc:sldMk cId="569694963" sldId="278"/>
        </pc:sldMkLst>
      </pc:sldChg>
      <pc:sldChg chg="del">
        <pc:chgData name="Paola Andrea Vargas Valdez" userId="3a42eef8-7bff-48be-9098-1592404e94d4" providerId="ADAL" clId="{123CF2EB-C383-4C28-BA07-617739B4F258}" dt="2023-03-15T22:19:21.088" v="284" actId="2696"/>
        <pc:sldMkLst>
          <pc:docMk/>
          <pc:sldMk cId="1337221701" sldId="279"/>
        </pc:sldMkLst>
      </pc:sldChg>
      <pc:sldChg chg="del">
        <pc:chgData name="Paola Andrea Vargas Valdez" userId="3a42eef8-7bff-48be-9098-1592404e94d4" providerId="ADAL" clId="{123CF2EB-C383-4C28-BA07-617739B4F258}" dt="2023-03-15T22:19:24.773" v="288" actId="2696"/>
        <pc:sldMkLst>
          <pc:docMk/>
          <pc:sldMk cId="3593879078" sldId="280"/>
        </pc:sldMkLst>
      </pc:sldChg>
      <pc:sldChg chg="del">
        <pc:chgData name="Paola Andrea Vargas Valdez" userId="3a42eef8-7bff-48be-9098-1592404e94d4" providerId="ADAL" clId="{123CF2EB-C383-4C28-BA07-617739B4F258}" dt="2023-03-15T22:19:25.620" v="289" actId="2696"/>
        <pc:sldMkLst>
          <pc:docMk/>
          <pc:sldMk cId="1396397694" sldId="281"/>
        </pc:sldMkLst>
      </pc:sldChg>
      <pc:sldChg chg="del">
        <pc:chgData name="Paola Andrea Vargas Valdez" userId="3a42eef8-7bff-48be-9098-1592404e94d4" providerId="ADAL" clId="{123CF2EB-C383-4C28-BA07-617739B4F258}" dt="2023-03-15T22:19:26.538" v="290" actId="2696"/>
        <pc:sldMkLst>
          <pc:docMk/>
          <pc:sldMk cId="1213950881" sldId="282"/>
        </pc:sldMkLst>
      </pc:sldChg>
      <pc:sldChg chg="del">
        <pc:chgData name="Paola Andrea Vargas Valdez" userId="3a42eef8-7bff-48be-9098-1592404e94d4" providerId="ADAL" clId="{123CF2EB-C383-4C28-BA07-617739B4F258}" dt="2023-03-15T22:19:27.388" v="291" actId="2696"/>
        <pc:sldMkLst>
          <pc:docMk/>
          <pc:sldMk cId="1224400646" sldId="283"/>
        </pc:sldMkLst>
      </pc:sldChg>
      <pc:sldChg chg="del">
        <pc:chgData name="Paola Andrea Vargas Valdez" userId="3a42eef8-7bff-48be-9098-1592404e94d4" providerId="ADAL" clId="{123CF2EB-C383-4C28-BA07-617739B4F258}" dt="2023-03-15T22:19:28.525" v="292" actId="2696"/>
        <pc:sldMkLst>
          <pc:docMk/>
          <pc:sldMk cId="1873236045" sldId="284"/>
        </pc:sldMkLst>
      </pc:sldChg>
      <pc:sldChg chg="del">
        <pc:chgData name="Paola Andrea Vargas Valdez" userId="3a42eef8-7bff-48be-9098-1592404e94d4" providerId="ADAL" clId="{123CF2EB-C383-4C28-BA07-617739B4F258}" dt="2023-03-15T22:19:29.421" v="293" actId="2696"/>
        <pc:sldMkLst>
          <pc:docMk/>
          <pc:sldMk cId="1251987234" sldId="285"/>
        </pc:sldMkLst>
      </pc:sldChg>
      <pc:sldChg chg="del">
        <pc:chgData name="Paola Andrea Vargas Valdez" userId="3a42eef8-7bff-48be-9098-1592404e94d4" providerId="ADAL" clId="{123CF2EB-C383-4C28-BA07-617739B4F258}" dt="2023-03-15T22:19:30.443" v="294" actId="2696"/>
        <pc:sldMkLst>
          <pc:docMk/>
          <pc:sldMk cId="1738089683" sldId="286"/>
        </pc:sldMkLst>
      </pc:sldChg>
      <pc:sldChg chg="del">
        <pc:chgData name="Paola Andrea Vargas Valdez" userId="3a42eef8-7bff-48be-9098-1592404e94d4" providerId="ADAL" clId="{123CF2EB-C383-4C28-BA07-617739B4F258}" dt="2023-03-15T22:19:31.414" v="295" actId="2696"/>
        <pc:sldMkLst>
          <pc:docMk/>
          <pc:sldMk cId="1975489383" sldId="287"/>
        </pc:sldMkLst>
      </pc:sldChg>
      <pc:sldChg chg="del">
        <pc:chgData name="Paola Andrea Vargas Valdez" userId="3a42eef8-7bff-48be-9098-1592404e94d4" providerId="ADAL" clId="{123CF2EB-C383-4C28-BA07-617739B4F258}" dt="2023-03-15T22:19:32.002" v="296" actId="2696"/>
        <pc:sldMkLst>
          <pc:docMk/>
          <pc:sldMk cId="65154195" sldId="288"/>
        </pc:sldMkLst>
      </pc:sldChg>
      <pc:sldChg chg="add del">
        <pc:chgData name="Paola Andrea Vargas Valdez" userId="3a42eef8-7bff-48be-9098-1592404e94d4" providerId="ADAL" clId="{123CF2EB-C383-4C28-BA07-617739B4F258}" dt="2023-03-15T22:19:17.840" v="280" actId="2696"/>
        <pc:sldMkLst>
          <pc:docMk/>
          <pc:sldMk cId="1092319994" sldId="289"/>
        </pc:sldMkLst>
      </pc:sldChg>
      <pc:sldChg chg="addSp delSp modSp add modTransition modAnim">
        <pc:chgData name="Paola Andrea Vargas Valdez" userId="3a42eef8-7bff-48be-9098-1592404e94d4" providerId="ADAL" clId="{123CF2EB-C383-4C28-BA07-617739B4F258}" dt="2023-03-16T13:17:57.976" v="451" actId="1076"/>
        <pc:sldMkLst>
          <pc:docMk/>
          <pc:sldMk cId="1000608063" sldId="290"/>
        </pc:sldMkLst>
        <pc:spChg chg="add del mod">
          <ac:chgData name="Paola Andrea Vargas Valdez" userId="3a42eef8-7bff-48be-9098-1592404e94d4" providerId="ADAL" clId="{123CF2EB-C383-4C28-BA07-617739B4F258}" dt="2023-03-16T13:10:59.282" v="417" actId="478"/>
          <ac:spMkLst>
            <pc:docMk/>
            <pc:sldMk cId="1000608063" sldId="290"/>
            <ac:spMk id="2" creationId="{C0D7157B-9AF7-4907-AD70-7BC06016E24F}"/>
          </ac:spMkLst>
        </pc:spChg>
        <pc:spChg chg="add">
          <ac:chgData name="Paola Andrea Vargas Valdez" userId="3a42eef8-7bff-48be-9098-1592404e94d4" providerId="ADAL" clId="{123CF2EB-C383-4C28-BA07-617739B4F258}" dt="2023-03-16T13:11:51.144" v="418"/>
          <ac:spMkLst>
            <pc:docMk/>
            <pc:sldMk cId="1000608063" sldId="290"/>
            <ac:spMk id="10" creationId="{9FAB062B-FECD-4B37-ACE2-ECE738466983}"/>
          </ac:spMkLst>
        </pc:spChg>
        <pc:picChg chg="add del">
          <ac:chgData name="Paola Andrea Vargas Valdez" userId="3a42eef8-7bff-48be-9098-1592404e94d4" providerId="ADAL" clId="{123CF2EB-C383-4C28-BA07-617739B4F258}" dt="2023-03-16T13:09:38.482" v="409" actId="478"/>
          <ac:picMkLst>
            <pc:docMk/>
            <pc:sldMk cId="1000608063" sldId="290"/>
            <ac:picMk id="7" creationId="{FA11B4DB-E5D3-496C-8B8E-78158FA9DF50}"/>
          </ac:picMkLst>
        </pc:picChg>
        <pc:picChg chg="add mod">
          <ac:chgData name="Paola Andrea Vargas Valdez" userId="3a42eef8-7bff-48be-9098-1592404e94d4" providerId="ADAL" clId="{123CF2EB-C383-4C28-BA07-617739B4F258}" dt="2023-03-16T13:10:17.857" v="414" actId="1076"/>
          <ac:picMkLst>
            <pc:docMk/>
            <pc:sldMk cId="1000608063" sldId="290"/>
            <ac:picMk id="9" creationId="{E5E53208-3FCC-4AA7-8722-9BC91E44E35F}"/>
          </ac:picMkLst>
        </pc:picChg>
        <pc:picChg chg="del">
          <ac:chgData name="Paola Andrea Vargas Valdez" userId="3a42eef8-7bff-48be-9098-1592404e94d4" providerId="ADAL" clId="{123CF2EB-C383-4C28-BA07-617739B4F258}" dt="2023-03-15T22:10:24.899" v="253" actId="478"/>
          <ac:picMkLst>
            <pc:docMk/>
            <pc:sldMk cId="1000608063" sldId="290"/>
            <ac:picMk id="3074" creationId="{D6B681FB-DAE5-49C6-AB0F-B7131F0856A4}"/>
          </ac:picMkLst>
        </pc:picChg>
        <pc:picChg chg="del">
          <ac:chgData name="Paola Andrea Vargas Valdez" userId="3a42eef8-7bff-48be-9098-1592404e94d4" providerId="ADAL" clId="{123CF2EB-C383-4C28-BA07-617739B4F258}" dt="2023-03-15T22:11:45.969" v="272" actId="478"/>
          <ac:picMkLst>
            <pc:docMk/>
            <pc:sldMk cId="1000608063" sldId="290"/>
            <ac:picMk id="3076" creationId="{B4B691E9-B230-4F22-AB78-DB3A9CBE3C18}"/>
          </ac:picMkLst>
        </pc:picChg>
        <pc:picChg chg="del">
          <ac:chgData name="Paola Andrea Vargas Valdez" userId="3a42eef8-7bff-48be-9098-1592404e94d4" providerId="ADAL" clId="{123CF2EB-C383-4C28-BA07-617739B4F258}" dt="2023-03-15T22:11:08.614" v="264" actId="478"/>
          <ac:picMkLst>
            <pc:docMk/>
            <pc:sldMk cId="1000608063" sldId="290"/>
            <ac:picMk id="3078" creationId="{5F15AAD5-B886-42DE-B513-13C04AA19C56}"/>
          </ac:picMkLst>
        </pc:picChg>
        <pc:picChg chg="add del mod">
          <ac:chgData name="Paola Andrea Vargas Valdez" userId="3a42eef8-7bff-48be-9098-1592404e94d4" providerId="ADAL" clId="{123CF2EB-C383-4C28-BA07-617739B4F258}" dt="2023-03-15T22:10:45.529" v="257" actId="478"/>
          <ac:picMkLst>
            <pc:docMk/>
            <pc:sldMk cId="1000608063" sldId="290"/>
            <ac:picMk id="4098" creationId="{32A8D321-E4AE-4AAB-B936-6116E26CEB33}"/>
          </ac:picMkLst>
        </pc:picChg>
        <pc:picChg chg="add mod">
          <ac:chgData name="Paola Andrea Vargas Valdez" userId="3a42eef8-7bff-48be-9098-1592404e94d4" providerId="ADAL" clId="{123CF2EB-C383-4C28-BA07-617739B4F258}" dt="2023-03-16T13:11:55.770" v="429" actId="1036"/>
          <ac:picMkLst>
            <pc:docMk/>
            <pc:sldMk cId="1000608063" sldId="290"/>
            <ac:picMk id="4100" creationId="{EB5FCA51-50FB-4272-9FA5-1F9421C4BDF3}"/>
          </ac:picMkLst>
        </pc:picChg>
        <pc:picChg chg="add mod modCrop">
          <ac:chgData name="Paola Andrea Vargas Valdez" userId="3a42eef8-7bff-48be-9098-1592404e94d4" providerId="ADAL" clId="{123CF2EB-C383-4C28-BA07-617739B4F258}" dt="2023-03-16T13:17:57.976" v="451" actId="1076"/>
          <ac:picMkLst>
            <pc:docMk/>
            <pc:sldMk cId="1000608063" sldId="290"/>
            <ac:picMk id="4102" creationId="{61C27BF6-7876-430A-86DD-CD80456B8519}"/>
          </ac:picMkLst>
        </pc:picChg>
        <pc:picChg chg="add mod">
          <ac:chgData name="Paola Andrea Vargas Valdez" userId="3a42eef8-7bff-48be-9098-1592404e94d4" providerId="ADAL" clId="{123CF2EB-C383-4C28-BA07-617739B4F258}" dt="2023-03-16T13:12:16.753" v="432" actId="1076"/>
          <ac:picMkLst>
            <pc:docMk/>
            <pc:sldMk cId="1000608063" sldId="290"/>
            <ac:picMk id="4104" creationId="{B6EFE442-3A45-4549-96F1-9C03ED0B17A4}"/>
          </ac:picMkLst>
        </pc:picChg>
      </pc:sldChg>
    </pc:docChg>
  </pc:docChgLst>
  <pc:docChgLst>
    <pc:chgData name="Paola Andrea Vargas Valdez" userId="3a42eef8-7bff-48be-9098-1592404e94d4" providerId="ADAL" clId="{1676A2B9-61E1-462E-8753-AD76FF6ECE40}"/>
    <pc:docChg chg="undo custSel modSld">
      <pc:chgData name="Paola Andrea Vargas Valdez" userId="3a42eef8-7bff-48be-9098-1592404e94d4" providerId="ADAL" clId="{1676A2B9-61E1-462E-8753-AD76FF6ECE40}" dt="2023-01-20T02:09:17.602" v="401" actId="14100"/>
      <pc:docMkLst>
        <pc:docMk/>
      </pc:docMkLst>
      <pc:sldChg chg="modSp mod">
        <pc:chgData name="Paola Andrea Vargas Valdez" userId="3a42eef8-7bff-48be-9098-1592404e94d4" providerId="ADAL" clId="{1676A2B9-61E1-462E-8753-AD76FF6ECE40}" dt="2023-01-20T01:32:59.648" v="7"/>
        <pc:sldMkLst>
          <pc:docMk/>
          <pc:sldMk cId="2710175162" sldId="256"/>
        </pc:sldMkLst>
        <pc:spChg chg="mod">
          <ac:chgData name="Paola Andrea Vargas Valdez" userId="3a42eef8-7bff-48be-9098-1592404e94d4" providerId="ADAL" clId="{1676A2B9-61E1-462E-8753-AD76FF6ECE40}" dt="2023-01-20T01:32:59.648" v="7"/>
          <ac:spMkLst>
            <pc:docMk/>
            <pc:sldMk cId="2710175162" sldId="256"/>
            <ac:spMk id="10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4CC0-4227-47F4-AFBE-B2D3EBB873E1}" type="datetimeFigureOut">
              <a:rPr lang="es-CO" smtClean="0"/>
              <a:t>16/03/2023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4347-CAC0-4642-B78C-4D7B38CFD3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3901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4CC0-4227-47F4-AFBE-B2D3EBB873E1}" type="datetimeFigureOut">
              <a:rPr lang="es-CO" smtClean="0"/>
              <a:t>16/03/2023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4347-CAC0-4642-B78C-4D7B38CFD3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629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4CC0-4227-47F4-AFBE-B2D3EBB873E1}" type="datetimeFigureOut">
              <a:rPr lang="es-CO" smtClean="0"/>
              <a:t>16/03/2023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4347-CAC0-4642-B78C-4D7B38CFD3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642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4CC0-4227-47F4-AFBE-B2D3EBB873E1}" type="datetimeFigureOut">
              <a:rPr lang="es-CO" smtClean="0"/>
              <a:t>16/03/2023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4347-CAC0-4642-B78C-4D7B38CFD3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254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4CC0-4227-47F4-AFBE-B2D3EBB873E1}" type="datetimeFigureOut">
              <a:rPr lang="es-CO" smtClean="0"/>
              <a:t>16/03/2023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4347-CAC0-4642-B78C-4D7B38CFD3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1495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4CC0-4227-47F4-AFBE-B2D3EBB873E1}" type="datetimeFigureOut">
              <a:rPr lang="es-CO" smtClean="0"/>
              <a:t>16/03/2023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4347-CAC0-4642-B78C-4D7B38CFD3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8547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4CC0-4227-47F4-AFBE-B2D3EBB873E1}" type="datetimeFigureOut">
              <a:rPr lang="es-CO" smtClean="0"/>
              <a:t>16/03/2023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4347-CAC0-4642-B78C-4D7B38CFD3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824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4CC0-4227-47F4-AFBE-B2D3EBB873E1}" type="datetimeFigureOut">
              <a:rPr lang="es-CO" smtClean="0"/>
              <a:t>16/03/2023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4347-CAC0-4642-B78C-4D7B38CFD3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969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4CC0-4227-47F4-AFBE-B2D3EBB873E1}" type="datetimeFigureOut">
              <a:rPr lang="es-CO" smtClean="0"/>
              <a:t>16/03/2023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4347-CAC0-4642-B78C-4D7B38CFD3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245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4CC0-4227-47F4-AFBE-B2D3EBB873E1}" type="datetimeFigureOut">
              <a:rPr lang="es-CO" smtClean="0"/>
              <a:t>16/03/2023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4347-CAC0-4642-B78C-4D7B38CFD3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063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4CC0-4227-47F4-AFBE-B2D3EBB873E1}" type="datetimeFigureOut">
              <a:rPr lang="es-CO" smtClean="0"/>
              <a:t>16/03/2023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4347-CAC0-4642-B78C-4D7B38CFD3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774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14CC0-4227-47F4-AFBE-B2D3EBB873E1}" type="datetimeFigureOut">
              <a:rPr lang="es-CO" smtClean="0"/>
              <a:t>16/03/2023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34347-CAC0-4642-B78C-4D7B38CFD3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676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hyperlink" Target="https://www.javerianacali.edu.co/biblioteca/recursos-digitale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averianacali.edu.co/biblioteca/recursos-digitales" TargetMode="External"/><Relationship Id="rId3" Type="http://schemas.openxmlformats.org/officeDocument/2006/relationships/image" Target="../media/image3.sv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F36DEC-CE44-40C8-AC60-BDDCC590A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1418ACF-B1BC-42C9-9F9A-549AA64CA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124" y="6652191"/>
            <a:ext cx="7773591" cy="73784"/>
          </a:xfrm>
          <a:prstGeom prst="rect">
            <a:avLst/>
          </a:prstGeom>
        </p:spPr>
      </p:pic>
      <p:grpSp>
        <p:nvGrpSpPr>
          <p:cNvPr id="13" name="Google Shape;202;p14"/>
          <p:cNvGrpSpPr/>
          <p:nvPr/>
        </p:nvGrpSpPr>
        <p:grpSpPr>
          <a:xfrm>
            <a:off x="7154707" y="4831457"/>
            <a:ext cx="535671" cy="535694"/>
            <a:chOff x="2190776" y="1361318"/>
            <a:chExt cx="630104" cy="630131"/>
          </a:xfrm>
        </p:grpSpPr>
        <p:sp>
          <p:nvSpPr>
            <p:cNvPr id="14" name="Google Shape;203;p14"/>
            <p:cNvSpPr/>
            <p:nvPr/>
          </p:nvSpPr>
          <p:spPr>
            <a:xfrm>
              <a:off x="2200045" y="1406731"/>
              <a:ext cx="611566" cy="539305"/>
            </a:xfrm>
            <a:custGeom>
              <a:avLst/>
              <a:gdLst/>
              <a:ahLst/>
              <a:cxnLst/>
              <a:rect l="l" t="t" r="r" b="b"/>
              <a:pathLst>
                <a:path w="22961" h="20248" extrusionOk="0">
                  <a:moveTo>
                    <a:pt x="11461" y="1"/>
                  </a:moveTo>
                  <a:cubicBezTo>
                    <a:pt x="10173" y="1"/>
                    <a:pt x="8864" y="247"/>
                    <a:pt x="7601" y="766"/>
                  </a:cubicBezTo>
                  <a:cubicBezTo>
                    <a:pt x="2439" y="2919"/>
                    <a:pt x="0" y="8842"/>
                    <a:pt x="2122" y="14004"/>
                  </a:cubicBezTo>
                  <a:cubicBezTo>
                    <a:pt x="3749" y="17902"/>
                    <a:pt x="7525" y="20248"/>
                    <a:pt x="11500" y="20248"/>
                  </a:cubicBezTo>
                  <a:cubicBezTo>
                    <a:pt x="12788" y="20248"/>
                    <a:pt x="14097" y="20001"/>
                    <a:pt x="15360" y="19482"/>
                  </a:cubicBezTo>
                  <a:cubicBezTo>
                    <a:pt x="20522" y="17329"/>
                    <a:pt x="22960" y="11407"/>
                    <a:pt x="20839" y="6245"/>
                  </a:cubicBezTo>
                  <a:cubicBezTo>
                    <a:pt x="19212" y="2346"/>
                    <a:pt x="15436" y="1"/>
                    <a:pt x="11461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77723" tIns="77723" rIns="77723" bIns="7772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190"/>
            </a:p>
          </p:txBody>
        </p:sp>
        <p:sp>
          <p:nvSpPr>
            <p:cNvPr id="15" name="Google Shape;204;p14"/>
            <p:cNvSpPr/>
            <p:nvPr/>
          </p:nvSpPr>
          <p:spPr>
            <a:xfrm>
              <a:off x="2331621" y="1552797"/>
              <a:ext cx="348412" cy="81849"/>
            </a:xfrm>
            <a:custGeom>
              <a:avLst/>
              <a:gdLst/>
              <a:ahLst/>
              <a:cxnLst/>
              <a:rect l="l" t="t" r="r" b="b"/>
              <a:pathLst>
                <a:path w="13081" h="3073" extrusionOk="0">
                  <a:moveTo>
                    <a:pt x="6556" y="1"/>
                  </a:moveTo>
                  <a:cubicBezTo>
                    <a:pt x="4118" y="1"/>
                    <a:pt x="1806" y="951"/>
                    <a:pt x="96" y="2661"/>
                  </a:cubicBezTo>
                  <a:cubicBezTo>
                    <a:pt x="1" y="2756"/>
                    <a:pt x="1" y="2882"/>
                    <a:pt x="96" y="2978"/>
                  </a:cubicBezTo>
                  <a:cubicBezTo>
                    <a:pt x="143" y="3025"/>
                    <a:pt x="207" y="3049"/>
                    <a:pt x="266" y="3049"/>
                  </a:cubicBezTo>
                  <a:cubicBezTo>
                    <a:pt x="325" y="3049"/>
                    <a:pt x="381" y="3025"/>
                    <a:pt x="412" y="2978"/>
                  </a:cubicBezTo>
                  <a:cubicBezTo>
                    <a:pt x="2059" y="1362"/>
                    <a:pt x="4213" y="476"/>
                    <a:pt x="6556" y="476"/>
                  </a:cubicBezTo>
                  <a:cubicBezTo>
                    <a:pt x="8868" y="476"/>
                    <a:pt x="11022" y="1362"/>
                    <a:pt x="12668" y="2978"/>
                  </a:cubicBezTo>
                  <a:cubicBezTo>
                    <a:pt x="12700" y="3041"/>
                    <a:pt x="12763" y="3073"/>
                    <a:pt x="12827" y="3073"/>
                  </a:cubicBezTo>
                  <a:cubicBezTo>
                    <a:pt x="12890" y="3073"/>
                    <a:pt x="12953" y="3041"/>
                    <a:pt x="12985" y="2978"/>
                  </a:cubicBezTo>
                  <a:cubicBezTo>
                    <a:pt x="13080" y="2882"/>
                    <a:pt x="13080" y="2756"/>
                    <a:pt x="12985" y="2661"/>
                  </a:cubicBezTo>
                  <a:cubicBezTo>
                    <a:pt x="11275" y="951"/>
                    <a:pt x="8995" y="1"/>
                    <a:pt x="65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7723" tIns="77723" rIns="77723" bIns="7772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190"/>
            </a:p>
          </p:txBody>
        </p:sp>
        <p:sp>
          <p:nvSpPr>
            <p:cNvPr id="16" name="Google Shape;205;p14"/>
            <p:cNvSpPr/>
            <p:nvPr/>
          </p:nvSpPr>
          <p:spPr>
            <a:xfrm>
              <a:off x="2368751" y="1605109"/>
              <a:ext cx="274154" cy="66641"/>
            </a:xfrm>
            <a:custGeom>
              <a:avLst/>
              <a:gdLst/>
              <a:ahLst/>
              <a:cxnLst/>
              <a:rect l="l" t="t" r="r" b="b"/>
              <a:pathLst>
                <a:path w="10293" h="2502" extrusionOk="0">
                  <a:moveTo>
                    <a:pt x="5146" y="0"/>
                  </a:moveTo>
                  <a:cubicBezTo>
                    <a:pt x="3318" y="0"/>
                    <a:pt x="1489" y="697"/>
                    <a:pt x="95" y="2090"/>
                  </a:cubicBezTo>
                  <a:cubicBezTo>
                    <a:pt x="0" y="2185"/>
                    <a:pt x="0" y="2344"/>
                    <a:pt x="95" y="2439"/>
                  </a:cubicBezTo>
                  <a:cubicBezTo>
                    <a:pt x="127" y="2470"/>
                    <a:pt x="190" y="2502"/>
                    <a:pt x="254" y="2502"/>
                  </a:cubicBezTo>
                  <a:cubicBezTo>
                    <a:pt x="317" y="2502"/>
                    <a:pt x="380" y="2470"/>
                    <a:pt x="412" y="2439"/>
                  </a:cubicBezTo>
                  <a:cubicBezTo>
                    <a:pt x="1710" y="1124"/>
                    <a:pt x="3420" y="467"/>
                    <a:pt x="5131" y="467"/>
                  </a:cubicBezTo>
                  <a:cubicBezTo>
                    <a:pt x="6841" y="467"/>
                    <a:pt x="8551" y="1124"/>
                    <a:pt x="9849" y="2439"/>
                  </a:cubicBezTo>
                  <a:cubicBezTo>
                    <a:pt x="9897" y="2470"/>
                    <a:pt x="9960" y="2486"/>
                    <a:pt x="10023" y="2486"/>
                  </a:cubicBezTo>
                  <a:cubicBezTo>
                    <a:pt x="10087" y="2486"/>
                    <a:pt x="10150" y="2470"/>
                    <a:pt x="10198" y="2439"/>
                  </a:cubicBezTo>
                  <a:cubicBezTo>
                    <a:pt x="10293" y="2344"/>
                    <a:pt x="10293" y="2185"/>
                    <a:pt x="10198" y="2090"/>
                  </a:cubicBezTo>
                  <a:cubicBezTo>
                    <a:pt x="8804" y="697"/>
                    <a:pt x="6975" y="0"/>
                    <a:pt x="51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7723" tIns="77723" rIns="77723" bIns="7772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190"/>
            </a:p>
          </p:txBody>
        </p:sp>
        <p:sp>
          <p:nvSpPr>
            <p:cNvPr id="17" name="Google Shape;206;p14"/>
            <p:cNvSpPr/>
            <p:nvPr/>
          </p:nvSpPr>
          <p:spPr>
            <a:xfrm>
              <a:off x="2405853" y="1657393"/>
              <a:ext cx="199949" cy="51485"/>
            </a:xfrm>
            <a:custGeom>
              <a:avLst/>
              <a:gdLst/>
              <a:ahLst/>
              <a:cxnLst/>
              <a:rect l="l" t="t" r="r" b="b"/>
              <a:pathLst>
                <a:path w="7507" h="1933" extrusionOk="0">
                  <a:moveTo>
                    <a:pt x="3738" y="1"/>
                  </a:moveTo>
                  <a:cubicBezTo>
                    <a:pt x="2376" y="1"/>
                    <a:pt x="1077" y="539"/>
                    <a:pt x="96" y="1521"/>
                  </a:cubicBezTo>
                  <a:cubicBezTo>
                    <a:pt x="1" y="1616"/>
                    <a:pt x="1" y="1774"/>
                    <a:pt x="96" y="1869"/>
                  </a:cubicBezTo>
                  <a:cubicBezTo>
                    <a:pt x="143" y="1901"/>
                    <a:pt x="206" y="1917"/>
                    <a:pt x="266" y="1917"/>
                  </a:cubicBezTo>
                  <a:cubicBezTo>
                    <a:pt x="325" y="1917"/>
                    <a:pt x="381" y="1901"/>
                    <a:pt x="412" y="1869"/>
                  </a:cubicBezTo>
                  <a:cubicBezTo>
                    <a:pt x="1331" y="982"/>
                    <a:pt x="2502" y="476"/>
                    <a:pt x="3769" y="476"/>
                  </a:cubicBezTo>
                  <a:cubicBezTo>
                    <a:pt x="5004" y="476"/>
                    <a:pt x="6208" y="982"/>
                    <a:pt x="7063" y="1869"/>
                  </a:cubicBezTo>
                  <a:cubicBezTo>
                    <a:pt x="7126" y="1901"/>
                    <a:pt x="7190" y="1932"/>
                    <a:pt x="7253" y="1932"/>
                  </a:cubicBezTo>
                  <a:cubicBezTo>
                    <a:pt x="7316" y="1932"/>
                    <a:pt x="7380" y="1901"/>
                    <a:pt x="7411" y="1869"/>
                  </a:cubicBezTo>
                  <a:cubicBezTo>
                    <a:pt x="7506" y="1774"/>
                    <a:pt x="7506" y="1616"/>
                    <a:pt x="7411" y="1521"/>
                  </a:cubicBezTo>
                  <a:cubicBezTo>
                    <a:pt x="6429" y="539"/>
                    <a:pt x="5131" y="1"/>
                    <a:pt x="37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7723" tIns="77723" rIns="77723" bIns="7772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190"/>
            </a:p>
          </p:txBody>
        </p:sp>
        <p:sp>
          <p:nvSpPr>
            <p:cNvPr id="18" name="Google Shape;207;p14"/>
            <p:cNvSpPr/>
            <p:nvPr/>
          </p:nvSpPr>
          <p:spPr>
            <a:xfrm>
              <a:off x="2464051" y="1717295"/>
              <a:ext cx="83554" cy="82675"/>
            </a:xfrm>
            <a:custGeom>
              <a:avLst/>
              <a:gdLst/>
              <a:ahLst/>
              <a:cxnLst/>
              <a:rect l="l" t="t" r="r" b="b"/>
              <a:pathLst>
                <a:path w="3137" h="3104" extrusionOk="0">
                  <a:moveTo>
                    <a:pt x="1553" y="475"/>
                  </a:moveTo>
                  <a:cubicBezTo>
                    <a:pt x="2154" y="475"/>
                    <a:pt x="2661" y="950"/>
                    <a:pt x="2661" y="1552"/>
                  </a:cubicBezTo>
                  <a:cubicBezTo>
                    <a:pt x="2661" y="2154"/>
                    <a:pt x="2154" y="2629"/>
                    <a:pt x="1553" y="2629"/>
                  </a:cubicBezTo>
                  <a:cubicBezTo>
                    <a:pt x="983" y="2629"/>
                    <a:pt x="476" y="2154"/>
                    <a:pt x="476" y="1552"/>
                  </a:cubicBezTo>
                  <a:cubicBezTo>
                    <a:pt x="476" y="950"/>
                    <a:pt x="983" y="475"/>
                    <a:pt x="1553" y="475"/>
                  </a:cubicBezTo>
                  <a:close/>
                  <a:moveTo>
                    <a:pt x="1553" y="0"/>
                  </a:moveTo>
                  <a:cubicBezTo>
                    <a:pt x="698" y="0"/>
                    <a:pt x="1" y="697"/>
                    <a:pt x="1" y="1552"/>
                  </a:cubicBezTo>
                  <a:cubicBezTo>
                    <a:pt x="1" y="2407"/>
                    <a:pt x="698" y="3104"/>
                    <a:pt x="1553" y="3104"/>
                  </a:cubicBezTo>
                  <a:cubicBezTo>
                    <a:pt x="2439" y="3104"/>
                    <a:pt x="3136" y="2407"/>
                    <a:pt x="3136" y="1552"/>
                  </a:cubicBezTo>
                  <a:cubicBezTo>
                    <a:pt x="3136" y="697"/>
                    <a:pt x="2439" y="0"/>
                    <a:pt x="15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7723" tIns="77723" rIns="77723" bIns="7772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190"/>
            </a:p>
          </p:txBody>
        </p:sp>
        <p:sp>
          <p:nvSpPr>
            <p:cNvPr id="19" name="Google Shape;208;p14"/>
            <p:cNvSpPr/>
            <p:nvPr/>
          </p:nvSpPr>
          <p:spPr>
            <a:xfrm>
              <a:off x="2190776" y="1361318"/>
              <a:ext cx="420087" cy="535656"/>
            </a:xfrm>
            <a:custGeom>
              <a:avLst/>
              <a:gdLst/>
              <a:ahLst/>
              <a:cxnLst/>
              <a:rect l="l" t="t" r="r" b="b"/>
              <a:pathLst>
                <a:path w="15772" h="20111" fill="none" extrusionOk="0">
                  <a:moveTo>
                    <a:pt x="3389" y="20111"/>
                  </a:moveTo>
                  <a:cubicBezTo>
                    <a:pt x="1298" y="17989"/>
                    <a:pt x="0" y="15044"/>
                    <a:pt x="0" y="11813"/>
                  </a:cubicBezTo>
                  <a:cubicBezTo>
                    <a:pt x="0" y="5289"/>
                    <a:pt x="5289" y="1"/>
                    <a:pt x="11813" y="1"/>
                  </a:cubicBezTo>
                  <a:cubicBezTo>
                    <a:pt x="13206" y="1"/>
                    <a:pt x="14536" y="254"/>
                    <a:pt x="15771" y="698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77723" tIns="77723" rIns="77723" bIns="7772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190"/>
            </a:p>
          </p:txBody>
        </p:sp>
        <p:sp>
          <p:nvSpPr>
            <p:cNvPr id="20" name="Google Shape;209;p14"/>
            <p:cNvSpPr/>
            <p:nvPr/>
          </p:nvSpPr>
          <p:spPr>
            <a:xfrm>
              <a:off x="2505388" y="1446524"/>
              <a:ext cx="315492" cy="544925"/>
            </a:xfrm>
            <a:custGeom>
              <a:avLst/>
              <a:gdLst/>
              <a:ahLst/>
              <a:cxnLst/>
              <a:rect l="l" t="t" r="r" b="b"/>
              <a:pathLst>
                <a:path w="11845" h="20459" fill="none" extrusionOk="0">
                  <a:moveTo>
                    <a:pt x="8108" y="0"/>
                  </a:moveTo>
                  <a:cubicBezTo>
                    <a:pt x="10388" y="2154"/>
                    <a:pt x="11845" y="5226"/>
                    <a:pt x="11845" y="8614"/>
                  </a:cubicBezTo>
                  <a:cubicBezTo>
                    <a:pt x="11845" y="15138"/>
                    <a:pt x="6556" y="20458"/>
                    <a:pt x="1" y="20458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77723" tIns="77723" rIns="77723" bIns="7772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190"/>
            </a:p>
          </p:txBody>
        </p:sp>
      </p:grpSp>
      <p:grpSp>
        <p:nvGrpSpPr>
          <p:cNvPr id="21" name="Google Shape;215;p14"/>
          <p:cNvGrpSpPr/>
          <p:nvPr/>
        </p:nvGrpSpPr>
        <p:grpSpPr>
          <a:xfrm>
            <a:off x="2867100" y="2540780"/>
            <a:ext cx="535671" cy="535671"/>
            <a:chOff x="2190776" y="2499219"/>
            <a:chExt cx="630104" cy="630104"/>
          </a:xfrm>
        </p:grpSpPr>
        <p:sp>
          <p:nvSpPr>
            <p:cNvPr id="22" name="Google Shape;216;p14"/>
            <p:cNvSpPr/>
            <p:nvPr/>
          </p:nvSpPr>
          <p:spPr>
            <a:xfrm>
              <a:off x="2236321" y="2544765"/>
              <a:ext cx="539012" cy="539012"/>
            </a:xfrm>
            <a:custGeom>
              <a:avLst/>
              <a:gdLst/>
              <a:ahLst/>
              <a:cxnLst/>
              <a:rect l="l" t="t" r="r" b="b"/>
              <a:pathLst>
                <a:path w="20237" h="20237" extrusionOk="0">
                  <a:moveTo>
                    <a:pt x="10103" y="0"/>
                  </a:moveTo>
                  <a:cubicBezTo>
                    <a:pt x="4529" y="0"/>
                    <a:pt x="0" y="4529"/>
                    <a:pt x="0" y="10103"/>
                  </a:cubicBezTo>
                  <a:cubicBezTo>
                    <a:pt x="0" y="15708"/>
                    <a:pt x="4529" y="20237"/>
                    <a:pt x="10103" y="20237"/>
                  </a:cubicBezTo>
                  <a:cubicBezTo>
                    <a:pt x="15708" y="20237"/>
                    <a:pt x="20237" y="15708"/>
                    <a:pt x="20237" y="10103"/>
                  </a:cubicBezTo>
                  <a:cubicBezTo>
                    <a:pt x="20237" y="4529"/>
                    <a:pt x="15708" y="0"/>
                    <a:pt x="10103" y="0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77723" tIns="77723" rIns="77723" bIns="7772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190"/>
            </a:p>
          </p:txBody>
        </p:sp>
        <p:sp>
          <p:nvSpPr>
            <p:cNvPr id="23" name="Google Shape;217;p14"/>
            <p:cNvSpPr/>
            <p:nvPr/>
          </p:nvSpPr>
          <p:spPr>
            <a:xfrm>
              <a:off x="2434539" y="2737069"/>
              <a:ext cx="91118" cy="91118"/>
            </a:xfrm>
            <a:custGeom>
              <a:avLst/>
              <a:gdLst/>
              <a:ahLst/>
              <a:cxnLst/>
              <a:rect l="l" t="t" r="r" b="b"/>
              <a:pathLst>
                <a:path w="3421" h="3421" extrusionOk="0">
                  <a:moveTo>
                    <a:pt x="1711" y="1"/>
                  </a:moveTo>
                  <a:cubicBezTo>
                    <a:pt x="1584" y="1"/>
                    <a:pt x="1489" y="96"/>
                    <a:pt x="1489" y="222"/>
                  </a:cubicBezTo>
                  <a:lnTo>
                    <a:pt x="1489" y="1521"/>
                  </a:lnTo>
                  <a:lnTo>
                    <a:pt x="222" y="1521"/>
                  </a:lnTo>
                  <a:cubicBezTo>
                    <a:pt x="95" y="1521"/>
                    <a:pt x="0" y="1616"/>
                    <a:pt x="0" y="1711"/>
                  </a:cubicBezTo>
                  <a:cubicBezTo>
                    <a:pt x="0" y="1838"/>
                    <a:pt x="95" y="1933"/>
                    <a:pt x="222" y="1933"/>
                  </a:cubicBezTo>
                  <a:lnTo>
                    <a:pt x="1489" y="1933"/>
                  </a:lnTo>
                  <a:lnTo>
                    <a:pt x="1489" y="3231"/>
                  </a:lnTo>
                  <a:cubicBezTo>
                    <a:pt x="1489" y="3326"/>
                    <a:pt x="1584" y="3421"/>
                    <a:pt x="1711" y="3421"/>
                  </a:cubicBezTo>
                  <a:cubicBezTo>
                    <a:pt x="1837" y="3421"/>
                    <a:pt x="1932" y="3326"/>
                    <a:pt x="1932" y="3231"/>
                  </a:cubicBezTo>
                  <a:lnTo>
                    <a:pt x="1932" y="1933"/>
                  </a:lnTo>
                  <a:lnTo>
                    <a:pt x="3199" y="1933"/>
                  </a:lnTo>
                  <a:cubicBezTo>
                    <a:pt x="3326" y="1933"/>
                    <a:pt x="3421" y="1838"/>
                    <a:pt x="3421" y="1711"/>
                  </a:cubicBezTo>
                  <a:cubicBezTo>
                    <a:pt x="3421" y="1616"/>
                    <a:pt x="3326" y="1521"/>
                    <a:pt x="3199" y="1521"/>
                  </a:cubicBezTo>
                  <a:lnTo>
                    <a:pt x="1932" y="1521"/>
                  </a:lnTo>
                  <a:lnTo>
                    <a:pt x="1932" y="222"/>
                  </a:lnTo>
                  <a:cubicBezTo>
                    <a:pt x="1932" y="96"/>
                    <a:pt x="1837" y="1"/>
                    <a:pt x="1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7723" tIns="77723" rIns="77723" bIns="7772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190"/>
            </a:p>
          </p:txBody>
        </p:sp>
        <p:sp>
          <p:nvSpPr>
            <p:cNvPr id="24" name="Google Shape;218;p14"/>
            <p:cNvSpPr/>
            <p:nvPr/>
          </p:nvSpPr>
          <p:spPr>
            <a:xfrm>
              <a:off x="2360307" y="2662838"/>
              <a:ext cx="291893" cy="302014"/>
            </a:xfrm>
            <a:custGeom>
              <a:avLst/>
              <a:gdLst/>
              <a:ahLst/>
              <a:cxnLst/>
              <a:rect l="l" t="t" r="r" b="b"/>
              <a:pathLst>
                <a:path w="10959" h="11339" extrusionOk="0">
                  <a:moveTo>
                    <a:pt x="4498" y="444"/>
                  </a:moveTo>
                  <a:cubicBezTo>
                    <a:pt x="6746" y="444"/>
                    <a:pt x="8583" y="2249"/>
                    <a:pt x="8583" y="4498"/>
                  </a:cubicBezTo>
                  <a:cubicBezTo>
                    <a:pt x="8583" y="6746"/>
                    <a:pt x="6746" y="8583"/>
                    <a:pt x="4498" y="8583"/>
                  </a:cubicBezTo>
                  <a:cubicBezTo>
                    <a:pt x="2249" y="8583"/>
                    <a:pt x="444" y="6746"/>
                    <a:pt x="444" y="4498"/>
                  </a:cubicBezTo>
                  <a:cubicBezTo>
                    <a:pt x="444" y="2249"/>
                    <a:pt x="2249" y="444"/>
                    <a:pt x="4498" y="444"/>
                  </a:cubicBezTo>
                  <a:close/>
                  <a:moveTo>
                    <a:pt x="4498" y="1"/>
                  </a:moveTo>
                  <a:cubicBezTo>
                    <a:pt x="2027" y="1"/>
                    <a:pt x="1" y="2028"/>
                    <a:pt x="1" y="4498"/>
                  </a:cubicBezTo>
                  <a:cubicBezTo>
                    <a:pt x="1" y="7000"/>
                    <a:pt x="2027" y="8995"/>
                    <a:pt x="4498" y="8995"/>
                  </a:cubicBezTo>
                  <a:cubicBezTo>
                    <a:pt x="5574" y="8995"/>
                    <a:pt x="6588" y="8615"/>
                    <a:pt x="7379" y="7981"/>
                  </a:cubicBezTo>
                  <a:lnTo>
                    <a:pt x="10546" y="11275"/>
                  </a:lnTo>
                  <a:cubicBezTo>
                    <a:pt x="10610" y="11338"/>
                    <a:pt x="10641" y="11338"/>
                    <a:pt x="10705" y="11338"/>
                  </a:cubicBezTo>
                  <a:cubicBezTo>
                    <a:pt x="10768" y="11338"/>
                    <a:pt x="10831" y="11338"/>
                    <a:pt x="10863" y="11275"/>
                  </a:cubicBezTo>
                  <a:cubicBezTo>
                    <a:pt x="10958" y="11212"/>
                    <a:pt x="10958" y="11085"/>
                    <a:pt x="10863" y="10990"/>
                  </a:cubicBezTo>
                  <a:lnTo>
                    <a:pt x="7696" y="7696"/>
                  </a:lnTo>
                  <a:cubicBezTo>
                    <a:pt x="8488" y="6873"/>
                    <a:pt x="8995" y="5733"/>
                    <a:pt x="8995" y="4498"/>
                  </a:cubicBezTo>
                  <a:cubicBezTo>
                    <a:pt x="8995" y="2028"/>
                    <a:pt x="6968" y="1"/>
                    <a:pt x="44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7723" tIns="77723" rIns="77723" bIns="7772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190"/>
            </a:p>
          </p:txBody>
        </p:sp>
        <p:sp>
          <p:nvSpPr>
            <p:cNvPr id="25" name="Google Shape;219;p14"/>
            <p:cNvSpPr/>
            <p:nvPr/>
          </p:nvSpPr>
          <p:spPr>
            <a:xfrm>
              <a:off x="2190776" y="2499219"/>
              <a:ext cx="420087" cy="535630"/>
            </a:xfrm>
            <a:custGeom>
              <a:avLst/>
              <a:gdLst/>
              <a:ahLst/>
              <a:cxnLst/>
              <a:rect l="l" t="t" r="r" b="b"/>
              <a:pathLst>
                <a:path w="15772" h="20110" fill="none" extrusionOk="0">
                  <a:moveTo>
                    <a:pt x="3389" y="20110"/>
                  </a:moveTo>
                  <a:cubicBezTo>
                    <a:pt x="1298" y="17988"/>
                    <a:pt x="0" y="15043"/>
                    <a:pt x="0" y="11813"/>
                  </a:cubicBezTo>
                  <a:cubicBezTo>
                    <a:pt x="0" y="5289"/>
                    <a:pt x="5289" y="0"/>
                    <a:pt x="11813" y="0"/>
                  </a:cubicBezTo>
                  <a:cubicBezTo>
                    <a:pt x="13206" y="0"/>
                    <a:pt x="14536" y="253"/>
                    <a:pt x="15771" y="697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77723" tIns="77723" rIns="77723" bIns="7772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190"/>
            </a:p>
          </p:txBody>
        </p:sp>
        <p:sp>
          <p:nvSpPr>
            <p:cNvPr id="26" name="Google Shape;220;p14"/>
            <p:cNvSpPr/>
            <p:nvPr/>
          </p:nvSpPr>
          <p:spPr>
            <a:xfrm>
              <a:off x="2505388" y="2584398"/>
              <a:ext cx="315492" cy="544925"/>
            </a:xfrm>
            <a:custGeom>
              <a:avLst/>
              <a:gdLst/>
              <a:ahLst/>
              <a:cxnLst/>
              <a:rect l="l" t="t" r="r" b="b"/>
              <a:pathLst>
                <a:path w="11845" h="20459" fill="none" extrusionOk="0">
                  <a:moveTo>
                    <a:pt x="8108" y="1"/>
                  </a:moveTo>
                  <a:cubicBezTo>
                    <a:pt x="10388" y="2154"/>
                    <a:pt x="11845" y="5226"/>
                    <a:pt x="11845" y="8615"/>
                  </a:cubicBezTo>
                  <a:cubicBezTo>
                    <a:pt x="11845" y="15138"/>
                    <a:pt x="6556" y="20459"/>
                    <a:pt x="1" y="20459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77723" tIns="77723" rIns="77723" bIns="7772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190"/>
            </a:p>
          </p:txBody>
        </p:sp>
      </p:grpSp>
      <p:grpSp>
        <p:nvGrpSpPr>
          <p:cNvPr id="27" name="Google Shape;183;p14"/>
          <p:cNvGrpSpPr/>
          <p:nvPr/>
        </p:nvGrpSpPr>
        <p:grpSpPr>
          <a:xfrm>
            <a:off x="1344738" y="1295249"/>
            <a:ext cx="535694" cy="535694"/>
            <a:chOff x="6323089" y="1361318"/>
            <a:chExt cx="630131" cy="630131"/>
          </a:xfrm>
        </p:grpSpPr>
        <p:sp>
          <p:nvSpPr>
            <p:cNvPr id="28" name="Google Shape;184;p14"/>
            <p:cNvSpPr/>
            <p:nvPr/>
          </p:nvSpPr>
          <p:spPr>
            <a:xfrm>
              <a:off x="6332385" y="1406385"/>
              <a:ext cx="612392" cy="539652"/>
            </a:xfrm>
            <a:custGeom>
              <a:avLst/>
              <a:gdLst/>
              <a:ahLst/>
              <a:cxnLst/>
              <a:rect l="l" t="t" r="r" b="b"/>
              <a:pathLst>
                <a:path w="22992" h="20261" extrusionOk="0">
                  <a:moveTo>
                    <a:pt x="11488" y="0"/>
                  </a:moveTo>
                  <a:cubicBezTo>
                    <a:pt x="7517" y="0"/>
                    <a:pt x="3747" y="2363"/>
                    <a:pt x="2122" y="6258"/>
                  </a:cubicBezTo>
                  <a:cubicBezTo>
                    <a:pt x="0" y="11420"/>
                    <a:pt x="2439" y="17342"/>
                    <a:pt x="7601" y="19495"/>
                  </a:cubicBezTo>
                  <a:cubicBezTo>
                    <a:pt x="8872" y="20014"/>
                    <a:pt x="10186" y="20261"/>
                    <a:pt x="11478" y="20261"/>
                  </a:cubicBezTo>
                  <a:cubicBezTo>
                    <a:pt x="15465" y="20261"/>
                    <a:pt x="19236" y="17915"/>
                    <a:pt x="20838" y="14017"/>
                  </a:cubicBezTo>
                  <a:cubicBezTo>
                    <a:pt x="22992" y="8823"/>
                    <a:pt x="20522" y="2901"/>
                    <a:pt x="15360" y="779"/>
                  </a:cubicBezTo>
                  <a:cubicBezTo>
                    <a:pt x="14093" y="250"/>
                    <a:pt x="12780" y="0"/>
                    <a:pt x="11488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77723" tIns="77723" rIns="77723" bIns="7772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190"/>
            </a:p>
          </p:txBody>
        </p:sp>
        <p:sp>
          <p:nvSpPr>
            <p:cNvPr id="29" name="Google Shape;185;p14"/>
            <p:cNvSpPr/>
            <p:nvPr/>
          </p:nvSpPr>
          <p:spPr>
            <a:xfrm>
              <a:off x="6474935" y="1526642"/>
              <a:ext cx="326465" cy="299484"/>
            </a:xfrm>
            <a:custGeom>
              <a:avLst/>
              <a:gdLst/>
              <a:ahLst/>
              <a:cxnLst/>
              <a:rect l="l" t="t" r="r" b="b"/>
              <a:pathLst>
                <a:path w="12257" h="11244" extrusionOk="0">
                  <a:moveTo>
                    <a:pt x="3896" y="1838"/>
                  </a:moveTo>
                  <a:cubicBezTo>
                    <a:pt x="4371" y="1838"/>
                    <a:pt x="4782" y="1964"/>
                    <a:pt x="5099" y="2186"/>
                  </a:cubicBezTo>
                  <a:lnTo>
                    <a:pt x="5099" y="3136"/>
                  </a:lnTo>
                  <a:cubicBezTo>
                    <a:pt x="4972" y="3294"/>
                    <a:pt x="4909" y="3484"/>
                    <a:pt x="4909" y="3674"/>
                  </a:cubicBezTo>
                  <a:lnTo>
                    <a:pt x="4909" y="4498"/>
                  </a:lnTo>
                  <a:cubicBezTo>
                    <a:pt x="4909" y="4561"/>
                    <a:pt x="4909" y="4625"/>
                    <a:pt x="4941" y="4688"/>
                  </a:cubicBezTo>
                  <a:cubicBezTo>
                    <a:pt x="4941" y="4688"/>
                    <a:pt x="4941" y="4720"/>
                    <a:pt x="4941" y="4751"/>
                  </a:cubicBezTo>
                  <a:cubicBezTo>
                    <a:pt x="4972" y="4783"/>
                    <a:pt x="4972" y="4815"/>
                    <a:pt x="4972" y="4846"/>
                  </a:cubicBezTo>
                  <a:cubicBezTo>
                    <a:pt x="5036" y="4941"/>
                    <a:pt x="5099" y="5036"/>
                    <a:pt x="5226" y="5131"/>
                  </a:cubicBezTo>
                  <a:cubicBezTo>
                    <a:pt x="5226" y="5195"/>
                    <a:pt x="5226" y="5226"/>
                    <a:pt x="5257" y="5290"/>
                  </a:cubicBezTo>
                  <a:lnTo>
                    <a:pt x="5257" y="5321"/>
                  </a:lnTo>
                  <a:cubicBezTo>
                    <a:pt x="5289" y="5353"/>
                    <a:pt x="5289" y="5353"/>
                    <a:pt x="5289" y="5353"/>
                  </a:cubicBezTo>
                  <a:cubicBezTo>
                    <a:pt x="5289" y="5385"/>
                    <a:pt x="5289" y="5385"/>
                    <a:pt x="5289" y="5416"/>
                  </a:cubicBezTo>
                  <a:cubicBezTo>
                    <a:pt x="5321" y="5448"/>
                    <a:pt x="5321" y="5480"/>
                    <a:pt x="5352" y="5543"/>
                  </a:cubicBezTo>
                  <a:cubicBezTo>
                    <a:pt x="5352" y="5543"/>
                    <a:pt x="5352" y="5575"/>
                    <a:pt x="5352" y="5575"/>
                  </a:cubicBezTo>
                  <a:cubicBezTo>
                    <a:pt x="5384" y="5638"/>
                    <a:pt x="5384" y="5670"/>
                    <a:pt x="5416" y="5701"/>
                  </a:cubicBezTo>
                  <a:cubicBezTo>
                    <a:pt x="5416" y="5701"/>
                    <a:pt x="5416" y="5733"/>
                    <a:pt x="5416" y="5733"/>
                  </a:cubicBezTo>
                  <a:lnTo>
                    <a:pt x="5447" y="5765"/>
                  </a:lnTo>
                  <a:cubicBezTo>
                    <a:pt x="5447" y="5765"/>
                    <a:pt x="5447" y="5796"/>
                    <a:pt x="5447" y="5796"/>
                  </a:cubicBezTo>
                  <a:cubicBezTo>
                    <a:pt x="5479" y="5828"/>
                    <a:pt x="5479" y="5891"/>
                    <a:pt x="5511" y="5923"/>
                  </a:cubicBezTo>
                  <a:cubicBezTo>
                    <a:pt x="5511" y="5923"/>
                    <a:pt x="5511" y="5923"/>
                    <a:pt x="5511" y="5955"/>
                  </a:cubicBezTo>
                  <a:cubicBezTo>
                    <a:pt x="5542" y="5955"/>
                    <a:pt x="5542" y="5986"/>
                    <a:pt x="5574" y="6018"/>
                  </a:cubicBezTo>
                  <a:cubicBezTo>
                    <a:pt x="5574" y="6050"/>
                    <a:pt x="5606" y="6113"/>
                    <a:pt x="5637" y="6145"/>
                  </a:cubicBezTo>
                  <a:cubicBezTo>
                    <a:pt x="5637" y="6145"/>
                    <a:pt x="5637" y="6176"/>
                    <a:pt x="5669" y="6208"/>
                  </a:cubicBezTo>
                  <a:cubicBezTo>
                    <a:pt x="5701" y="6240"/>
                    <a:pt x="5732" y="6303"/>
                    <a:pt x="5732" y="6335"/>
                  </a:cubicBezTo>
                  <a:cubicBezTo>
                    <a:pt x="5732" y="6335"/>
                    <a:pt x="5764" y="6366"/>
                    <a:pt x="5764" y="6366"/>
                  </a:cubicBezTo>
                  <a:cubicBezTo>
                    <a:pt x="5796" y="6430"/>
                    <a:pt x="5859" y="6493"/>
                    <a:pt x="5891" y="6556"/>
                  </a:cubicBezTo>
                  <a:lnTo>
                    <a:pt x="5922" y="6588"/>
                  </a:lnTo>
                  <a:lnTo>
                    <a:pt x="5922" y="7285"/>
                  </a:lnTo>
                  <a:cubicBezTo>
                    <a:pt x="5922" y="7475"/>
                    <a:pt x="5827" y="7665"/>
                    <a:pt x="5637" y="7760"/>
                  </a:cubicBezTo>
                  <a:lnTo>
                    <a:pt x="5099" y="8045"/>
                  </a:lnTo>
                  <a:lnTo>
                    <a:pt x="5004" y="8045"/>
                  </a:lnTo>
                  <a:lnTo>
                    <a:pt x="4972" y="8108"/>
                  </a:lnTo>
                  <a:lnTo>
                    <a:pt x="3832" y="8742"/>
                  </a:lnTo>
                  <a:cubicBezTo>
                    <a:pt x="3230" y="9090"/>
                    <a:pt x="2850" y="9692"/>
                    <a:pt x="2850" y="10357"/>
                  </a:cubicBezTo>
                  <a:lnTo>
                    <a:pt x="2850" y="10832"/>
                  </a:lnTo>
                  <a:lnTo>
                    <a:pt x="412" y="10832"/>
                  </a:lnTo>
                  <a:lnTo>
                    <a:pt x="412" y="10452"/>
                  </a:lnTo>
                  <a:cubicBezTo>
                    <a:pt x="412" y="10008"/>
                    <a:pt x="665" y="9597"/>
                    <a:pt x="1045" y="9375"/>
                  </a:cubicBezTo>
                  <a:lnTo>
                    <a:pt x="2407" y="8520"/>
                  </a:lnTo>
                  <a:cubicBezTo>
                    <a:pt x="2692" y="8393"/>
                    <a:pt x="2850" y="8108"/>
                    <a:pt x="2850" y="7791"/>
                  </a:cubicBezTo>
                  <a:lnTo>
                    <a:pt x="2850" y="7063"/>
                  </a:lnTo>
                  <a:lnTo>
                    <a:pt x="2787" y="7000"/>
                  </a:lnTo>
                  <a:cubicBezTo>
                    <a:pt x="2787" y="7000"/>
                    <a:pt x="2249" y="6493"/>
                    <a:pt x="2090" y="5796"/>
                  </a:cubicBezTo>
                  <a:lnTo>
                    <a:pt x="2059" y="5701"/>
                  </a:lnTo>
                  <a:lnTo>
                    <a:pt x="1995" y="5670"/>
                  </a:lnTo>
                  <a:cubicBezTo>
                    <a:pt x="1900" y="5606"/>
                    <a:pt x="1837" y="5511"/>
                    <a:pt x="1837" y="5385"/>
                  </a:cubicBezTo>
                  <a:lnTo>
                    <a:pt x="1837" y="4688"/>
                  </a:lnTo>
                  <a:cubicBezTo>
                    <a:pt x="1837" y="4593"/>
                    <a:pt x="1900" y="4530"/>
                    <a:pt x="1995" y="4435"/>
                  </a:cubicBezTo>
                  <a:lnTo>
                    <a:pt x="2059" y="4371"/>
                  </a:lnTo>
                  <a:lnTo>
                    <a:pt x="2059" y="3294"/>
                  </a:lnTo>
                  <a:cubicBezTo>
                    <a:pt x="2059" y="3231"/>
                    <a:pt x="2154" y="1838"/>
                    <a:pt x="3896" y="1838"/>
                  </a:cubicBezTo>
                  <a:close/>
                  <a:moveTo>
                    <a:pt x="7569" y="413"/>
                  </a:moveTo>
                  <a:cubicBezTo>
                    <a:pt x="8361" y="413"/>
                    <a:pt x="8931" y="634"/>
                    <a:pt x="9279" y="1014"/>
                  </a:cubicBezTo>
                  <a:cubicBezTo>
                    <a:pt x="9659" y="1458"/>
                    <a:pt x="9596" y="2028"/>
                    <a:pt x="9596" y="2028"/>
                  </a:cubicBezTo>
                  <a:lnTo>
                    <a:pt x="9596" y="3326"/>
                  </a:lnTo>
                  <a:lnTo>
                    <a:pt x="9659" y="3389"/>
                  </a:lnTo>
                  <a:cubicBezTo>
                    <a:pt x="9754" y="3484"/>
                    <a:pt x="9818" y="3579"/>
                    <a:pt x="9818" y="3706"/>
                  </a:cubicBezTo>
                  <a:lnTo>
                    <a:pt x="9818" y="4530"/>
                  </a:lnTo>
                  <a:cubicBezTo>
                    <a:pt x="9818" y="4688"/>
                    <a:pt x="9691" y="4846"/>
                    <a:pt x="9533" y="4910"/>
                  </a:cubicBezTo>
                  <a:lnTo>
                    <a:pt x="9406" y="4941"/>
                  </a:lnTo>
                  <a:lnTo>
                    <a:pt x="9374" y="5036"/>
                  </a:lnTo>
                  <a:cubicBezTo>
                    <a:pt x="9248" y="5448"/>
                    <a:pt x="9058" y="5860"/>
                    <a:pt x="8804" y="6208"/>
                  </a:cubicBezTo>
                  <a:cubicBezTo>
                    <a:pt x="8741" y="6303"/>
                    <a:pt x="8678" y="6366"/>
                    <a:pt x="8646" y="6430"/>
                  </a:cubicBezTo>
                  <a:lnTo>
                    <a:pt x="8583" y="6493"/>
                  </a:lnTo>
                  <a:lnTo>
                    <a:pt x="8583" y="7316"/>
                  </a:lnTo>
                  <a:cubicBezTo>
                    <a:pt x="8583" y="7696"/>
                    <a:pt x="8773" y="8013"/>
                    <a:pt x="9121" y="8171"/>
                  </a:cubicBezTo>
                  <a:lnTo>
                    <a:pt x="11053" y="9153"/>
                  </a:lnTo>
                  <a:cubicBezTo>
                    <a:pt x="11559" y="9407"/>
                    <a:pt x="11844" y="9882"/>
                    <a:pt x="11844" y="10420"/>
                  </a:cubicBezTo>
                  <a:lnTo>
                    <a:pt x="11844" y="10832"/>
                  </a:lnTo>
                  <a:lnTo>
                    <a:pt x="3262" y="10832"/>
                  </a:lnTo>
                  <a:lnTo>
                    <a:pt x="3262" y="10388"/>
                  </a:lnTo>
                  <a:cubicBezTo>
                    <a:pt x="3262" y="9850"/>
                    <a:pt x="3547" y="9375"/>
                    <a:pt x="4022" y="9122"/>
                  </a:cubicBezTo>
                  <a:lnTo>
                    <a:pt x="5859" y="8108"/>
                  </a:lnTo>
                  <a:cubicBezTo>
                    <a:pt x="6144" y="7950"/>
                    <a:pt x="6334" y="7633"/>
                    <a:pt x="6334" y="7285"/>
                  </a:cubicBezTo>
                  <a:lnTo>
                    <a:pt x="6334" y="6461"/>
                  </a:lnTo>
                  <a:lnTo>
                    <a:pt x="6302" y="6430"/>
                  </a:lnTo>
                  <a:lnTo>
                    <a:pt x="6302" y="6398"/>
                  </a:lnTo>
                  <a:cubicBezTo>
                    <a:pt x="6302" y="6398"/>
                    <a:pt x="6271" y="6398"/>
                    <a:pt x="6271" y="6366"/>
                  </a:cubicBezTo>
                  <a:lnTo>
                    <a:pt x="6239" y="6366"/>
                  </a:lnTo>
                  <a:cubicBezTo>
                    <a:pt x="6239" y="6335"/>
                    <a:pt x="6239" y="6335"/>
                    <a:pt x="6207" y="6303"/>
                  </a:cubicBezTo>
                  <a:cubicBezTo>
                    <a:pt x="6176" y="6271"/>
                    <a:pt x="6144" y="6208"/>
                    <a:pt x="6112" y="6145"/>
                  </a:cubicBezTo>
                  <a:cubicBezTo>
                    <a:pt x="6081" y="6113"/>
                    <a:pt x="6049" y="6081"/>
                    <a:pt x="6049" y="6050"/>
                  </a:cubicBezTo>
                  <a:lnTo>
                    <a:pt x="6017" y="6050"/>
                  </a:lnTo>
                  <a:cubicBezTo>
                    <a:pt x="5986" y="5955"/>
                    <a:pt x="5922" y="5860"/>
                    <a:pt x="5891" y="5765"/>
                  </a:cubicBezTo>
                  <a:cubicBezTo>
                    <a:pt x="5859" y="5733"/>
                    <a:pt x="5827" y="5670"/>
                    <a:pt x="5796" y="5606"/>
                  </a:cubicBezTo>
                  <a:lnTo>
                    <a:pt x="5796" y="5575"/>
                  </a:lnTo>
                  <a:cubicBezTo>
                    <a:pt x="5796" y="5575"/>
                    <a:pt x="5764" y="5543"/>
                    <a:pt x="5764" y="5511"/>
                  </a:cubicBezTo>
                  <a:cubicBezTo>
                    <a:pt x="5764" y="5511"/>
                    <a:pt x="5764" y="5480"/>
                    <a:pt x="5764" y="5480"/>
                  </a:cubicBezTo>
                  <a:cubicBezTo>
                    <a:pt x="5732" y="5448"/>
                    <a:pt x="5732" y="5416"/>
                    <a:pt x="5701" y="5385"/>
                  </a:cubicBezTo>
                  <a:cubicBezTo>
                    <a:pt x="5701" y="5353"/>
                    <a:pt x="5669" y="5290"/>
                    <a:pt x="5669" y="5226"/>
                  </a:cubicBezTo>
                  <a:lnTo>
                    <a:pt x="5637" y="5195"/>
                  </a:lnTo>
                  <a:cubicBezTo>
                    <a:pt x="5637" y="5163"/>
                    <a:pt x="5637" y="5163"/>
                    <a:pt x="5637" y="5163"/>
                  </a:cubicBezTo>
                  <a:cubicBezTo>
                    <a:pt x="5637" y="5100"/>
                    <a:pt x="5606" y="5036"/>
                    <a:pt x="5606" y="4973"/>
                  </a:cubicBezTo>
                  <a:lnTo>
                    <a:pt x="5574" y="4910"/>
                  </a:lnTo>
                  <a:lnTo>
                    <a:pt x="5511" y="4846"/>
                  </a:lnTo>
                  <a:cubicBezTo>
                    <a:pt x="5384" y="4783"/>
                    <a:pt x="5321" y="4656"/>
                    <a:pt x="5321" y="4498"/>
                  </a:cubicBezTo>
                  <a:lnTo>
                    <a:pt x="5321" y="3706"/>
                  </a:lnTo>
                  <a:cubicBezTo>
                    <a:pt x="5321" y="3579"/>
                    <a:pt x="5352" y="3484"/>
                    <a:pt x="5447" y="3389"/>
                  </a:cubicBezTo>
                  <a:lnTo>
                    <a:pt x="5511" y="3326"/>
                  </a:lnTo>
                  <a:lnTo>
                    <a:pt x="5511" y="1996"/>
                  </a:lnTo>
                  <a:cubicBezTo>
                    <a:pt x="5511" y="1838"/>
                    <a:pt x="5511" y="1394"/>
                    <a:pt x="5827" y="1014"/>
                  </a:cubicBezTo>
                  <a:cubicBezTo>
                    <a:pt x="6176" y="634"/>
                    <a:pt x="6746" y="413"/>
                    <a:pt x="7569" y="413"/>
                  </a:cubicBezTo>
                  <a:close/>
                  <a:moveTo>
                    <a:pt x="7569" y="1"/>
                  </a:moveTo>
                  <a:cubicBezTo>
                    <a:pt x="6651" y="1"/>
                    <a:pt x="5954" y="254"/>
                    <a:pt x="5542" y="729"/>
                  </a:cubicBezTo>
                  <a:cubicBezTo>
                    <a:pt x="5257" y="1046"/>
                    <a:pt x="5131" y="1426"/>
                    <a:pt x="5131" y="1711"/>
                  </a:cubicBezTo>
                  <a:cubicBezTo>
                    <a:pt x="4782" y="1521"/>
                    <a:pt x="4339" y="1426"/>
                    <a:pt x="3896" y="1426"/>
                  </a:cubicBezTo>
                  <a:cubicBezTo>
                    <a:pt x="1774" y="1426"/>
                    <a:pt x="1647" y="3231"/>
                    <a:pt x="1647" y="3263"/>
                  </a:cubicBezTo>
                  <a:lnTo>
                    <a:pt x="1647" y="4213"/>
                  </a:lnTo>
                  <a:cubicBezTo>
                    <a:pt x="1520" y="4340"/>
                    <a:pt x="1425" y="4530"/>
                    <a:pt x="1425" y="4688"/>
                  </a:cubicBezTo>
                  <a:lnTo>
                    <a:pt x="1425" y="5385"/>
                  </a:lnTo>
                  <a:cubicBezTo>
                    <a:pt x="1425" y="5606"/>
                    <a:pt x="1520" y="5828"/>
                    <a:pt x="1710" y="5955"/>
                  </a:cubicBezTo>
                  <a:cubicBezTo>
                    <a:pt x="1869" y="6588"/>
                    <a:pt x="2280" y="7063"/>
                    <a:pt x="2439" y="7253"/>
                  </a:cubicBezTo>
                  <a:lnTo>
                    <a:pt x="2439" y="7791"/>
                  </a:lnTo>
                  <a:cubicBezTo>
                    <a:pt x="2439" y="7950"/>
                    <a:pt x="2344" y="8108"/>
                    <a:pt x="2217" y="8203"/>
                  </a:cubicBezTo>
                  <a:lnTo>
                    <a:pt x="855" y="9027"/>
                  </a:lnTo>
                  <a:cubicBezTo>
                    <a:pt x="317" y="9312"/>
                    <a:pt x="0" y="9882"/>
                    <a:pt x="0" y="10452"/>
                  </a:cubicBezTo>
                  <a:lnTo>
                    <a:pt x="0" y="11243"/>
                  </a:lnTo>
                  <a:lnTo>
                    <a:pt x="12256" y="11243"/>
                  </a:lnTo>
                  <a:lnTo>
                    <a:pt x="12256" y="10420"/>
                  </a:lnTo>
                  <a:cubicBezTo>
                    <a:pt x="12256" y="9723"/>
                    <a:pt x="11876" y="9090"/>
                    <a:pt x="11243" y="8773"/>
                  </a:cubicBezTo>
                  <a:lnTo>
                    <a:pt x="9279" y="7791"/>
                  </a:lnTo>
                  <a:cubicBezTo>
                    <a:pt x="9121" y="7696"/>
                    <a:pt x="8994" y="7506"/>
                    <a:pt x="8994" y="7316"/>
                  </a:cubicBezTo>
                  <a:lnTo>
                    <a:pt x="8994" y="6620"/>
                  </a:lnTo>
                  <a:cubicBezTo>
                    <a:pt x="9058" y="6556"/>
                    <a:pt x="9089" y="6493"/>
                    <a:pt x="9153" y="6430"/>
                  </a:cubicBezTo>
                  <a:cubicBezTo>
                    <a:pt x="9406" y="6081"/>
                    <a:pt x="9596" y="5670"/>
                    <a:pt x="9754" y="5226"/>
                  </a:cubicBezTo>
                  <a:cubicBezTo>
                    <a:pt x="10039" y="5100"/>
                    <a:pt x="10229" y="4815"/>
                    <a:pt x="10229" y="4498"/>
                  </a:cubicBezTo>
                  <a:lnTo>
                    <a:pt x="10229" y="3674"/>
                  </a:lnTo>
                  <a:cubicBezTo>
                    <a:pt x="10229" y="3484"/>
                    <a:pt x="10134" y="3294"/>
                    <a:pt x="10008" y="3136"/>
                  </a:cubicBezTo>
                  <a:lnTo>
                    <a:pt x="10008" y="2059"/>
                  </a:lnTo>
                  <a:cubicBezTo>
                    <a:pt x="10039" y="1964"/>
                    <a:pt x="10071" y="1268"/>
                    <a:pt x="9596" y="729"/>
                  </a:cubicBezTo>
                  <a:cubicBezTo>
                    <a:pt x="9153" y="254"/>
                    <a:pt x="8488" y="1"/>
                    <a:pt x="7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7723" tIns="77723" rIns="77723" bIns="7772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190"/>
            </a:p>
          </p:txBody>
        </p:sp>
        <p:sp>
          <p:nvSpPr>
            <p:cNvPr id="30" name="Google Shape;186;p14"/>
            <p:cNvSpPr/>
            <p:nvPr/>
          </p:nvSpPr>
          <p:spPr>
            <a:xfrm>
              <a:off x="6533133" y="1361318"/>
              <a:ext cx="420087" cy="535656"/>
            </a:xfrm>
            <a:custGeom>
              <a:avLst/>
              <a:gdLst/>
              <a:ahLst/>
              <a:cxnLst/>
              <a:rect l="l" t="t" r="r" b="b"/>
              <a:pathLst>
                <a:path w="15772" h="20111" fill="none" extrusionOk="0">
                  <a:moveTo>
                    <a:pt x="12383" y="20111"/>
                  </a:moveTo>
                  <a:cubicBezTo>
                    <a:pt x="14473" y="17989"/>
                    <a:pt x="15772" y="15044"/>
                    <a:pt x="15772" y="11813"/>
                  </a:cubicBezTo>
                  <a:cubicBezTo>
                    <a:pt x="15772" y="5289"/>
                    <a:pt x="10483" y="1"/>
                    <a:pt x="3959" y="1"/>
                  </a:cubicBezTo>
                  <a:cubicBezTo>
                    <a:pt x="2566" y="1"/>
                    <a:pt x="1235" y="254"/>
                    <a:pt x="0" y="698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77723" tIns="77723" rIns="77723" bIns="7772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190"/>
            </a:p>
          </p:txBody>
        </p:sp>
        <p:sp>
          <p:nvSpPr>
            <p:cNvPr id="31" name="Google Shape;187;p14"/>
            <p:cNvSpPr/>
            <p:nvPr/>
          </p:nvSpPr>
          <p:spPr>
            <a:xfrm>
              <a:off x="6323089" y="1446524"/>
              <a:ext cx="315518" cy="544925"/>
            </a:xfrm>
            <a:custGeom>
              <a:avLst/>
              <a:gdLst/>
              <a:ahLst/>
              <a:cxnLst/>
              <a:rect l="l" t="t" r="r" b="b"/>
              <a:pathLst>
                <a:path w="11846" h="20459" fill="none" extrusionOk="0">
                  <a:moveTo>
                    <a:pt x="3738" y="0"/>
                  </a:moveTo>
                  <a:cubicBezTo>
                    <a:pt x="1458" y="2154"/>
                    <a:pt x="1" y="5226"/>
                    <a:pt x="1" y="8614"/>
                  </a:cubicBezTo>
                  <a:cubicBezTo>
                    <a:pt x="1" y="15138"/>
                    <a:pt x="5321" y="20458"/>
                    <a:pt x="11845" y="20458"/>
                  </a:cubicBezTo>
                </a:path>
              </a:pathLst>
            </a:custGeom>
            <a:noFill/>
            <a:ln w="7925" cap="flat" cmpd="sng">
              <a:solidFill>
                <a:srgbClr val="CECEC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77723" tIns="77723" rIns="77723" bIns="7772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190"/>
            </a:p>
          </p:txBody>
        </p:sp>
      </p:grpSp>
      <p:pic>
        <p:nvPicPr>
          <p:cNvPr id="32" name="Imagen 3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FA42439-0D17-4F45-B8E0-B98845DEE33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688" y="188021"/>
            <a:ext cx="2190750" cy="12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D17EA6F3-E76D-40B5-989F-2C9242BD14A4}"/>
              </a:ext>
            </a:extLst>
          </p:cNvPr>
          <p:cNvSpPr/>
          <p:nvPr/>
        </p:nvSpPr>
        <p:spPr>
          <a:xfrm>
            <a:off x="1348406" y="235815"/>
            <a:ext cx="6494623" cy="1001825"/>
          </a:xfrm>
          <a:prstGeom prst="rect">
            <a:avLst/>
          </a:prstGeom>
          <a:noFill/>
        </p:spPr>
        <p:txBody>
          <a:bodyPr wrap="none" lIns="77736" tIns="38868" rIns="77736" bIns="38868">
            <a:spAutoFit/>
          </a:bodyPr>
          <a:lstStyle/>
          <a:p>
            <a:pPr algn="ctr"/>
            <a:r>
              <a:rPr lang="es-ES" sz="6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Nuevo</a:t>
            </a:r>
            <a:r>
              <a:rPr lang="es-ES" sz="55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recurso digital</a:t>
            </a:r>
          </a:p>
        </p:txBody>
      </p:sp>
      <p:pic>
        <p:nvPicPr>
          <p:cNvPr id="34" name="Gráfico 14" descr="Libros">
            <a:extLst>
              <a:ext uri="{FF2B5EF4-FFF2-40B4-BE49-F238E27FC236}">
                <a16:creationId xmlns:a16="http://schemas.microsoft.com/office/drawing/2014/main" id="{B344997C-68F7-4F25-9B56-F564BE3A93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0155" y="216028"/>
            <a:ext cx="1088096" cy="1088096"/>
          </a:xfrm>
          <a:prstGeom prst="rect">
            <a:avLst/>
          </a:prstGeom>
        </p:spPr>
      </p:pic>
      <p:pic>
        <p:nvPicPr>
          <p:cNvPr id="2054" name="Picture 6" descr="Facultad Ciencias de la Salud">
            <a:extLst>
              <a:ext uri="{FF2B5EF4-FFF2-40B4-BE49-F238E27FC236}">
                <a16:creationId xmlns:a16="http://schemas.microsoft.com/office/drawing/2014/main" id="{A4D9FD53-9838-40C5-9861-2E8D88E19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469" y="2265656"/>
            <a:ext cx="4907619" cy="272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175162"/>
      </p:ext>
    </p:extLst>
  </p:cSld>
  <p:clrMapOvr>
    <a:masterClrMapping/>
  </p:clrMapOvr>
  <p:transition spd="slow" advClick="0" advTm="8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91418ACF-B1BC-42C9-9F9A-549AA64C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896" y="408329"/>
            <a:ext cx="7773591" cy="73784"/>
          </a:xfrm>
          <a:prstGeom prst="rect">
            <a:avLst/>
          </a:prstGeom>
        </p:spPr>
      </p:pic>
      <p:pic>
        <p:nvPicPr>
          <p:cNvPr id="3074" name="Picture 2" descr="Harrison. Principios de Medicina Interna, 21e">
            <a:extLst>
              <a:ext uri="{FF2B5EF4-FFF2-40B4-BE49-F238E27FC236}">
                <a16:creationId xmlns:a16="http://schemas.microsoft.com/office/drawing/2014/main" id="{D6B681FB-DAE5-49C6-AB0F-B7131F085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07" y="1484245"/>
            <a:ext cx="3471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ología Molecular. Fundamentos y aplicaciones en las ciencias de la salud, 2e">
            <a:extLst>
              <a:ext uri="{FF2B5EF4-FFF2-40B4-BE49-F238E27FC236}">
                <a16:creationId xmlns:a16="http://schemas.microsoft.com/office/drawing/2014/main" id="{B4B691E9-B230-4F22-AB78-DB3A9CBE3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022" y="1484245"/>
            <a:ext cx="3645416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ología celular y molecular. Conceptos y experimentos, 8e">
            <a:extLst>
              <a:ext uri="{FF2B5EF4-FFF2-40B4-BE49-F238E27FC236}">
                <a16:creationId xmlns:a16="http://schemas.microsoft.com/office/drawing/2014/main" id="{5F15AAD5-B886-42DE-B513-13C04AA19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31" y="1484245"/>
            <a:ext cx="3642167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0B6002E6-15FE-4DBE-9647-EA3FDB90CAFF}"/>
              </a:ext>
            </a:extLst>
          </p:cNvPr>
          <p:cNvSpPr/>
          <p:nvPr/>
        </p:nvSpPr>
        <p:spPr>
          <a:xfrm>
            <a:off x="0" y="6309073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000" dirty="0">
                <a:hlinkClick r:id="rId7"/>
              </a:rPr>
              <a:t>https://www.javerianacali.edu.co/biblioteca/recursos-digitales</a:t>
            </a:r>
            <a:r>
              <a:rPr lang="es-CO" sz="3000" dirty="0"/>
              <a:t> </a:t>
            </a: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37D81B9-F8AE-4813-9B60-816663B15C64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0" y="0"/>
            <a:ext cx="2190750" cy="124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385368"/>
      </p:ext>
    </p:extLst>
  </p:cSld>
  <p:clrMapOvr>
    <a:masterClrMapping/>
  </p:clrMapOvr>
  <p:transition spd="slow" advClick="0" advTm="8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91418ACF-B1BC-42C9-9F9A-549AA64C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896" y="408329"/>
            <a:ext cx="7773591" cy="73784"/>
          </a:xfrm>
          <a:prstGeom prst="rect">
            <a:avLst/>
          </a:prstGeom>
        </p:spPr>
      </p:pic>
      <p:pic>
        <p:nvPicPr>
          <p:cNvPr id="4100" name="Picture 4" descr="Adams y Victor. Principios de neurología, 11e">
            <a:extLst>
              <a:ext uri="{FF2B5EF4-FFF2-40B4-BE49-F238E27FC236}">
                <a16:creationId xmlns:a16="http://schemas.microsoft.com/office/drawing/2014/main" id="{EB5FCA51-50FB-4272-9FA5-1F9421C4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83" y="1475552"/>
            <a:ext cx="349158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ioestadística Básica y Clínica, 5e">
            <a:extLst>
              <a:ext uri="{FF2B5EF4-FFF2-40B4-BE49-F238E27FC236}">
                <a16:creationId xmlns:a16="http://schemas.microsoft.com/office/drawing/2014/main" id="{61C27BF6-7876-430A-86DD-CD80456B8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7"/>
          <a:stretch/>
        </p:blipFill>
        <p:spPr bwMode="auto">
          <a:xfrm>
            <a:off x="4350208" y="1475552"/>
            <a:ext cx="349158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arrison. Manual de Medicina, 20e">
            <a:extLst>
              <a:ext uri="{FF2B5EF4-FFF2-40B4-BE49-F238E27FC236}">
                <a16:creationId xmlns:a16="http://schemas.microsoft.com/office/drawing/2014/main" id="{B6EFE442-3A45-4549-96F1-9C03ED0B1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879" y="1438424"/>
            <a:ext cx="3282497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5E53208-3FCC-4AA7-8722-9BC91E44E35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0" y="0"/>
            <a:ext cx="2190750" cy="12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9FAB062B-FECD-4B37-ACE2-ECE738466983}"/>
              </a:ext>
            </a:extLst>
          </p:cNvPr>
          <p:cNvSpPr/>
          <p:nvPr/>
        </p:nvSpPr>
        <p:spPr>
          <a:xfrm>
            <a:off x="0" y="6309073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000" dirty="0">
                <a:hlinkClick r:id="rId8"/>
              </a:rPr>
              <a:t>https://www.javerianacali.edu.co/biblioteca/recursos-digitales</a:t>
            </a:r>
            <a:r>
              <a:rPr lang="es-CO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0608063"/>
      </p:ext>
    </p:extLst>
  </p:cSld>
  <p:clrMapOvr>
    <a:masterClrMapping/>
  </p:clrMapOvr>
  <p:transition spd="slow" advClick="0" advTm="8000">
    <p:push dir="u"/>
  </p:transition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53AB6459CAEE741A6308FB2627B45F6" ma:contentTypeVersion="10" ma:contentTypeDescription="Crear nuevo documento." ma:contentTypeScope="" ma:versionID="df81ceae83622c18c8e616fc0e06a4f7">
  <xsd:schema xmlns:xsd="http://www.w3.org/2001/XMLSchema" xmlns:xs="http://www.w3.org/2001/XMLSchema" xmlns:p="http://schemas.microsoft.com/office/2006/metadata/properties" xmlns:ns2="858d0271-1141-42d1-8b9b-42920b15170c" xmlns:ns3="cbfbb5a6-f53e-4b0a-ba38-e03ac7088f1a" targetNamespace="http://schemas.microsoft.com/office/2006/metadata/properties" ma:root="true" ma:fieldsID="e49a24b4634d49c19b2a484bae21d6a8" ns2:_="" ns3:_="">
    <xsd:import namespace="858d0271-1141-42d1-8b9b-42920b15170c"/>
    <xsd:import namespace="cbfbb5a6-f53e-4b0a-ba38-e03ac7088f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8d0271-1141-42d1-8b9b-42920b1517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fbb5a6-f53e-4b0a-ba38-e03ac7088f1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DB628A0-E0FB-4D1A-B9C5-312976BAA5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8d0271-1141-42d1-8b9b-42920b15170c"/>
    <ds:schemaRef ds:uri="cbfbb5a6-f53e-4b0a-ba38-e03ac7088f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BF99C1-567D-4C24-9094-C9BA5EB4F1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14B4BB-CCFA-447C-833B-A51E019AC958}">
  <ds:schemaRefs>
    <ds:schemaRef ds:uri="http://schemas.microsoft.com/office/2006/documentManagement/types"/>
    <ds:schemaRef ds:uri="http://schemas.microsoft.com/office/2006/metadata/properties"/>
    <ds:schemaRef ds:uri="858d0271-1141-42d1-8b9b-42920b15170c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cbfbb5a6-f53e-4b0a-ba38-e03ac7088f1a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28359</TotalTime>
  <Words>29</Words>
  <Application>Microsoft Office PowerPoint</Application>
  <PresentationFormat>Panorámica</PresentationFormat>
  <Paragraphs>3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Willian Alexander Torres</dc:creator>
  <cp:lastModifiedBy>Paola Andrea Vargas Valdez</cp:lastModifiedBy>
  <cp:revision>156</cp:revision>
  <dcterms:created xsi:type="dcterms:W3CDTF">2021-01-29T23:20:47Z</dcterms:created>
  <dcterms:modified xsi:type="dcterms:W3CDTF">2023-03-16T13:18:00Z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0x010100353AB6459CAEE741A6308FB2627B45F6</vt:lpwstr>
  </property>
</Properties>
</file>