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9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ndrea Vargas Valdez" userId="3a42eef8-7bff-48be-9098-1592404e94d4" providerId="ADAL" clId="{630A4064-4D3C-4F30-8FEF-D232A6298DEC}"/>
    <pc:docChg chg="modSld">
      <pc:chgData name="Paola Andrea Vargas Valdez" userId="3a42eef8-7bff-48be-9098-1592404e94d4" providerId="ADAL" clId="{630A4064-4D3C-4F30-8FEF-D232A6298DEC}" dt="2023-03-21T12:33:57.168" v="12"/>
      <pc:docMkLst>
        <pc:docMk/>
      </pc:docMkLst>
      <pc:sldChg chg="addSp delSp modSp">
        <pc:chgData name="Paola Andrea Vargas Valdez" userId="3a42eef8-7bff-48be-9098-1592404e94d4" providerId="ADAL" clId="{630A4064-4D3C-4F30-8FEF-D232A6298DEC}" dt="2023-03-21T12:33:57.168" v="12"/>
        <pc:sldMkLst>
          <pc:docMk/>
          <pc:sldMk cId="2710175162" sldId="256"/>
        </pc:sldMkLst>
        <pc:picChg chg="add del">
          <ac:chgData name="Paola Andrea Vargas Valdez" userId="3a42eef8-7bff-48be-9098-1592404e94d4" providerId="ADAL" clId="{630A4064-4D3C-4F30-8FEF-D232A6298DEC}" dt="2023-03-21T12:33:26.465" v="10"/>
          <ac:picMkLst>
            <pc:docMk/>
            <pc:sldMk cId="2710175162" sldId="256"/>
            <ac:picMk id="2" creationId="{B64EF327-4BAB-4690-9D9C-D900938D9417}"/>
          </ac:picMkLst>
        </pc:picChg>
        <pc:picChg chg="add mod">
          <ac:chgData name="Paola Andrea Vargas Valdez" userId="3a42eef8-7bff-48be-9098-1592404e94d4" providerId="ADAL" clId="{630A4064-4D3C-4F30-8FEF-D232A6298DEC}" dt="2023-03-21T12:14:35.170" v="4"/>
          <ac:picMkLst>
            <pc:docMk/>
            <pc:sldMk cId="2710175162" sldId="256"/>
            <ac:picMk id="2050" creationId="{302E9B2E-40A8-40F2-B5B3-FD593E15714D}"/>
          </ac:picMkLst>
        </pc:picChg>
        <pc:picChg chg="add mod">
          <ac:chgData name="Paola Andrea Vargas Valdez" userId="3a42eef8-7bff-48be-9098-1592404e94d4" providerId="ADAL" clId="{630A4064-4D3C-4F30-8FEF-D232A6298DEC}" dt="2023-03-21T12:15:17.244" v="6"/>
          <ac:picMkLst>
            <pc:docMk/>
            <pc:sldMk cId="2710175162" sldId="256"/>
            <ac:picMk id="2052" creationId="{8F7637FC-443D-4B21-83EE-E5CA301246DA}"/>
          </ac:picMkLst>
        </pc:picChg>
        <pc:picChg chg="add mod">
          <ac:chgData name="Paola Andrea Vargas Valdez" userId="3a42eef8-7bff-48be-9098-1592404e94d4" providerId="ADAL" clId="{630A4064-4D3C-4F30-8FEF-D232A6298DEC}" dt="2023-03-21T12:33:57.168" v="12"/>
          <ac:picMkLst>
            <pc:docMk/>
            <pc:sldMk cId="2710175162" sldId="256"/>
            <ac:picMk id="2056" creationId="{1AFA9F18-4CEE-420E-819F-C85532D30CA1}"/>
          </ac:picMkLst>
        </pc:picChg>
      </pc:sldChg>
      <pc:sldChg chg="addSp delSp">
        <pc:chgData name="Paola Andrea Vargas Valdez" userId="3a42eef8-7bff-48be-9098-1592404e94d4" providerId="ADAL" clId="{630A4064-4D3C-4F30-8FEF-D232A6298DEC}" dt="2023-03-21T12:17:28.497" v="7"/>
        <pc:sldMkLst>
          <pc:docMk/>
          <pc:sldMk cId="2147385368" sldId="257"/>
        </pc:sldMkLst>
        <pc:picChg chg="add">
          <ac:chgData name="Paola Andrea Vargas Valdez" userId="3a42eef8-7bff-48be-9098-1592404e94d4" providerId="ADAL" clId="{630A4064-4D3C-4F30-8FEF-D232A6298DEC}" dt="2023-03-21T12:12:59.766" v="0"/>
          <ac:picMkLst>
            <pc:docMk/>
            <pc:sldMk cId="2147385368" sldId="257"/>
            <ac:picMk id="2" creationId="{2C77DD42-8173-4BC9-8467-0F80EF84217B}"/>
          </ac:picMkLst>
        </pc:picChg>
        <pc:picChg chg="add">
          <ac:chgData name="Paola Andrea Vargas Valdez" userId="3a42eef8-7bff-48be-9098-1592404e94d4" providerId="ADAL" clId="{630A4064-4D3C-4F30-8FEF-D232A6298DEC}" dt="2023-03-21T12:17:28.497" v="7"/>
          <ac:picMkLst>
            <pc:docMk/>
            <pc:sldMk cId="2147385368" sldId="257"/>
            <ac:picMk id="3" creationId="{D1C1F6D6-850D-4BF5-9EAB-5CD08D9AC690}"/>
          </ac:picMkLst>
        </pc:picChg>
        <pc:picChg chg="add del">
          <ac:chgData name="Paola Andrea Vargas Valdez" userId="3a42eef8-7bff-48be-9098-1592404e94d4" providerId="ADAL" clId="{630A4064-4D3C-4F30-8FEF-D232A6298DEC}" dt="2023-03-21T12:14:21.005" v="2"/>
          <ac:picMkLst>
            <pc:docMk/>
            <pc:sldMk cId="2147385368" sldId="257"/>
            <ac:picMk id="1026" creationId="{EA38E2B8-3028-429E-A8E1-7BFBEE8D521E}"/>
          </ac:picMkLst>
        </pc:picChg>
      </pc:sldChg>
      <pc:sldChg chg="addSp">
        <pc:chgData name="Paola Andrea Vargas Valdez" userId="3a42eef8-7bff-48be-9098-1592404e94d4" providerId="ADAL" clId="{630A4064-4D3C-4F30-8FEF-D232A6298DEC}" dt="2023-03-21T12:31:02.318" v="8"/>
        <pc:sldMkLst>
          <pc:docMk/>
          <pc:sldMk cId="1000608063" sldId="290"/>
        </pc:sldMkLst>
        <pc:picChg chg="add">
          <ac:chgData name="Paola Andrea Vargas Valdez" userId="3a42eef8-7bff-48be-9098-1592404e94d4" providerId="ADAL" clId="{630A4064-4D3C-4F30-8FEF-D232A6298DEC}" dt="2023-03-21T12:31:02.318" v="8"/>
          <ac:picMkLst>
            <pc:docMk/>
            <pc:sldMk cId="1000608063" sldId="290"/>
            <ac:picMk id="2" creationId="{6158E9F0-5521-486E-999A-270047E3D935}"/>
          </ac:picMkLst>
        </pc:picChg>
      </pc:sldChg>
    </pc:docChg>
  </pc:docChgLst>
  <pc:docChgLst>
    <pc:chgData name="Paola Andrea Vargas Valdez" userId="3a42eef8-7bff-48be-9098-1592404e94d4" providerId="ADAL" clId="{A87A236E-C0D5-469D-B956-D01252E7173E}"/>
  </pc:docChgLst>
  <pc:docChgLst>
    <pc:chgData name="Paola Andrea Vargas Valdez" userId="3a42eef8-7bff-48be-9098-1592404e94d4" providerId="ADAL" clId="{5B166873-D617-4559-BF8E-560D1EAB1F1B}"/>
  </pc:docChgLst>
  <pc:docChgLst>
    <pc:chgData name="Paola Andrea Vargas Valdez" userId="3a42eef8-7bff-48be-9098-1592404e94d4" providerId="ADAL" clId="{123CF2EB-C383-4C28-BA07-617739B4F258}"/>
    <pc:docChg chg="undo custSel addSld delSld modSld">
      <pc:chgData name="Paola Andrea Vargas Valdez" userId="3a42eef8-7bff-48be-9098-1592404e94d4" providerId="ADAL" clId="{123CF2EB-C383-4C28-BA07-617739B4F258}" dt="2023-03-16T13:17:57.976" v="451" actId="1076"/>
      <pc:docMkLst>
        <pc:docMk/>
      </pc:docMkLst>
      <pc:sldChg chg="addSp delSp modSp modTransition">
        <pc:chgData name="Paola Andrea Vargas Valdez" userId="3a42eef8-7bff-48be-9098-1592404e94d4" providerId="ADAL" clId="{123CF2EB-C383-4C28-BA07-617739B4F258}" dt="2023-03-16T13:17:21.033" v="450"/>
        <pc:sldMkLst>
          <pc:docMk/>
          <pc:sldMk cId="2710175162" sldId="256"/>
        </pc:sldMkLst>
        <pc:spChg chg="del mod">
          <ac:chgData name="Paola Andrea Vargas Valdez" userId="3a42eef8-7bff-48be-9098-1592404e94d4" providerId="ADAL" clId="{123CF2EB-C383-4C28-BA07-617739B4F258}" dt="2023-03-15T21:59:03.638" v="135" actId="478"/>
          <ac:spMkLst>
            <pc:docMk/>
            <pc:sldMk cId="2710175162" sldId="256"/>
            <ac:spMk id="10" creationId="{00000000-0000-0000-0000-000000000000}"/>
          </ac:spMkLst>
        </pc:spChg>
        <pc:spChg chg="add mod">
          <ac:chgData name="Paola Andrea Vargas Valdez" userId="3a42eef8-7bff-48be-9098-1592404e94d4" providerId="ADAL" clId="{123CF2EB-C383-4C28-BA07-617739B4F258}" dt="2023-03-16T13:04:59.823" v="338" actId="113"/>
          <ac:spMkLst>
            <pc:docMk/>
            <pc:sldMk cId="2710175162" sldId="256"/>
            <ac:spMk id="33" creationId="{D17EA6F3-E76D-40B5-989F-2C9242BD14A4}"/>
          </ac:spMkLst>
        </pc:spChg>
        <pc:spChg chg="add del mod">
          <ac:chgData name="Paola Andrea Vargas Valdez" userId="3a42eef8-7bff-48be-9098-1592404e94d4" providerId="ADAL" clId="{123CF2EB-C383-4C28-BA07-617739B4F258}" dt="2023-03-15T21:59:05.538" v="136" actId="478"/>
          <ac:spMkLst>
            <pc:docMk/>
            <pc:sldMk cId="2710175162" sldId="256"/>
            <ac:spMk id="35" creationId="{52347E58-4EDD-4E20-A699-5F77B331D6CF}"/>
          </ac:spMkLst>
        </pc:spChg>
        <pc:spChg chg="add del">
          <ac:chgData name="Paola Andrea Vargas Valdez" userId="3a42eef8-7bff-48be-9098-1592404e94d4" providerId="ADAL" clId="{123CF2EB-C383-4C28-BA07-617739B4F258}" dt="2023-03-15T22:20:28.207" v="324"/>
          <ac:spMkLst>
            <pc:docMk/>
            <pc:sldMk cId="2710175162" sldId="256"/>
            <ac:spMk id="39" creationId="{05201B63-13A3-4003-ACDB-F6B81781F0F7}"/>
          </ac:spMkLst>
        </pc:spChg>
        <pc:grpChg chg="mod">
          <ac:chgData name="Paola Andrea Vargas Valdez" userId="3a42eef8-7bff-48be-9098-1592404e94d4" providerId="ADAL" clId="{123CF2EB-C383-4C28-BA07-617739B4F258}" dt="2023-03-15T22:05:30.679" v="217" actId="1076"/>
          <ac:grpSpMkLst>
            <pc:docMk/>
            <pc:sldMk cId="2710175162" sldId="256"/>
            <ac:grpSpMk id="21" creationId="{00000000-0000-0000-0000-000000000000}"/>
          </ac:grpSpMkLst>
        </pc:grpChg>
        <pc:grpChg chg="mod">
          <ac:chgData name="Paola Andrea Vargas Valdez" userId="3a42eef8-7bff-48be-9098-1592404e94d4" providerId="ADAL" clId="{123CF2EB-C383-4C28-BA07-617739B4F258}" dt="2023-03-15T21:59:36.207" v="173" actId="1076"/>
          <ac:grpSpMkLst>
            <pc:docMk/>
            <pc:sldMk cId="2710175162" sldId="256"/>
            <ac:grpSpMk id="27" creationId="{00000000-0000-0000-0000-000000000000}"/>
          </ac:grpSpMkLst>
        </pc:grpChg>
        <pc:picChg chg="add mod ord">
          <ac:chgData name="Paola Andrea Vargas Valdez" userId="3a42eef8-7bff-48be-9098-1592404e94d4" providerId="ADAL" clId="{123CF2EB-C383-4C28-BA07-617739B4F258}" dt="2023-03-16T13:04:19.677" v="328" actId="14100"/>
          <ac:picMkLst>
            <pc:docMk/>
            <pc:sldMk cId="2710175162" sldId="256"/>
            <ac:picMk id="3" creationId="{C1F36DEC-CE44-40C8-AC60-BDDCC590A253}"/>
          </ac:picMkLst>
        </pc:picChg>
        <pc:picChg chg="add del mod">
          <ac:chgData name="Paola Andrea Vargas Valdez" userId="3a42eef8-7bff-48be-9098-1592404e94d4" providerId="ADAL" clId="{123CF2EB-C383-4C28-BA07-617739B4F258}" dt="2023-03-15T21:57:14.728" v="87"/>
          <ac:picMkLst>
            <pc:docMk/>
            <pc:sldMk cId="2710175162" sldId="256"/>
            <ac:picMk id="5" creationId="{3049CA86-D511-4EF6-A5C2-B23FB7576911}"/>
          </ac:picMkLst>
        </pc:picChg>
        <pc:picChg chg="del">
          <ac:chgData name="Paola Andrea Vargas Valdez" userId="3a42eef8-7bff-48be-9098-1592404e94d4" providerId="ADAL" clId="{123CF2EB-C383-4C28-BA07-617739B4F258}" dt="2023-03-15T21:55:26.488" v="73" actId="478"/>
          <ac:picMkLst>
            <pc:docMk/>
            <pc:sldMk cId="2710175162" sldId="256"/>
            <ac:picMk id="7" creationId="{16B9420E-A325-4957-8525-545731F4AD39}"/>
          </ac:picMkLst>
        </pc:picChg>
        <pc:picChg chg="mod">
          <ac:chgData name="Paola Andrea Vargas Valdez" userId="3a42eef8-7bff-48be-9098-1592404e94d4" providerId="ADAL" clId="{123CF2EB-C383-4C28-BA07-617739B4F258}" dt="2023-03-15T21:57:39.799" v="122" actId="1036"/>
          <ac:picMkLst>
            <pc:docMk/>
            <pc:sldMk cId="2710175162" sldId="256"/>
            <ac:picMk id="8" creationId="{91418ACF-B1BC-42C9-9F9A-549AA64CA9E6}"/>
          </ac:picMkLst>
        </pc:picChg>
        <pc:picChg chg="del">
          <ac:chgData name="Paola Andrea Vargas Valdez" userId="3a42eef8-7bff-48be-9098-1592404e94d4" providerId="ADAL" clId="{123CF2EB-C383-4C28-BA07-617739B4F258}" dt="2023-03-15T21:56:54.336" v="85" actId="478"/>
          <ac:picMkLst>
            <pc:docMk/>
            <pc:sldMk cId="2710175162" sldId="256"/>
            <ac:picMk id="9" creationId="{60A281ED-B327-4C08-BBEA-98A680FABC4D}"/>
          </ac:picMkLst>
        </pc:picChg>
        <pc:picChg chg="del">
          <ac:chgData name="Paola Andrea Vargas Valdez" userId="3a42eef8-7bff-48be-9098-1592404e94d4" providerId="ADAL" clId="{123CF2EB-C383-4C28-BA07-617739B4F258}" dt="2023-03-15T21:57:33.749" v="89" actId="478"/>
          <ac:picMkLst>
            <pc:docMk/>
            <pc:sldMk cId="2710175162" sldId="256"/>
            <ac:picMk id="11" creationId="{00000000-0000-0000-0000-000000000000}"/>
          </ac:picMkLst>
        </pc:picChg>
        <pc:picChg chg="del">
          <ac:chgData name="Paola Andrea Vargas Valdez" userId="3a42eef8-7bff-48be-9098-1592404e94d4" providerId="ADAL" clId="{123CF2EB-C383-4C28-BA07-617739B4F258}" dt="2023-03-15T21:57:33.165" v="88" actId="478"/>
          <ac:picMkLst>
            <pc:docMk/>
            <pc:sldMk cId="2710175162" sldId="256"/>
            <ac:picMk id="12" creationId="{00000000-0000-0000-0000-000000000000}"/>
          </ac:picMkLst>
        </pc:picChg>
        <pc:picChg chg="add mod">
          <ac:chgData name="Paola Andrea Vargas Valdez" userId="3a42eef8-7bff-48be-9098-1592404e94d4" providerId="ADAL" clId="{123CF2EB-C383-4C28-BA07-617739B4F258}" dt="2023-03-16T13:05:11.696" v="340" actId="1076"/>
          <ac:picMkLst>
            <pc:docMk/>
            <pc:sldMk cId="2710175162" sldId="256"/>
            <ac:picMk id="32" creationId="{8FA42439-0D17-4F45-B8E0-B98845DEE334}"/>
          </ac:picMkLst>
        </pc:picChg>
        <pc:picChg chg="add mod">
          <ac:chgData name="Paola Andrea Vargas Valdez" userId="3a42eef8-7bff-48be-9098-1592404e94d4" providerId="ADAL" clId="{123CF2EB-C383-4C28-BA07-617739B4F258}" dt="2023-03-16T13:05:04.575" v="339" actId="1076"/>
          <ac:picMkLst>
            <pc:docMk/>
            <pc:sldMk cId="2710175162" sldId="256"/>
            <ac:picMk id="34" creationId="{B344997C-68F7-4F25-9B56-F564BE3A93C6}"/>
          </ac:picMkLst>
        </pc:picChg>
        <pc:picChg chg="add del">
          <ac:chgData name="Paola Andrea Vargas Valdez" userId="3a42eef8-7bff-48be-9098-1592404e94d4" providerId="ADAL" clId="{123CF2EB-C383-4C28-BA07-617739B4F258}" dt="2023-03-15T22:00:32.383" v="175"/>
          <ac:picMkLst>
            <pc:docMk/>
            <pc:sldMk cId="2710175162" sldId="256"/>
            <ac:picMk id="2050" creationId="{E278D325-EBE4-49F8-8529-BA14E219BED9}"/>
          </ac:picMkLst>
        </pc:picChg>
        <pc:picChg chg="add del">
          <ac:chgData name="Paola Andrea Vargas Valdez" userId="3a42eef8-7bff-48be-9098-1592404e94d4" providerId="ADAL" clId="{123CF2EB-C383-4C28-BA07-617739B4F258}" dt="2023-03-15T22:00:49.673" v="177"/>
          <ac:picMkLst>
            <pc:docMk/>
            <pc:sldMk cId="2710175162" sldId="256"/>
            <ac:picMk id="2052" creationId="{B80604EF-6A5C-48A1-B25F-A951A95C0A73}"/>
          </ac:picMkLst>
        </pc:picChg>
        <pc:picChg chg="add mod">
          <ac:chgData name="Paola Andrea Vargas Valdez" userId="3a42eef8-7bff-48be-9098-1592404e94d4" providerId="ADAL" clId="{123CF2EB-C383-4C28-BA07-617739B4F258}" dt="2023-03-15T22:05:23.162" v="216" actId="1076"/>
          <ac:picMkLst>
            <pc:docMk/>
            <pc:sldMk cId="2710175162" sldId="256"/>
            <ac:picMk id="2054" creationId="{A4D9FD53-9838-40C5-9861-2E8D88E19F23}"/>
          </ac:picMkLst>
        </pc:picChg>
      </pc:sldChg>
      <pc:sldChg chg="addSp delSp modSp modTransition modAnim">
        <pc:chgData name="Paola Andrea Vargas Valdez" userId="3a42eef8-7bff-48be-9098-1592404e94d4" providerId="ADAL" clId="{123CF2EB-C383-4C28-BA07-617739B4F258}" dt="2023-03-16T13:17:21.033" v="450"/>
        <pc:sldMkLst>
          <pc:docMk/>
          <pc:sldMk cId="2147385368" sldId="257"/>
        </pc:sldMkLst>
        <pc:spChg chg="add del mod">
          <ac:chgData name="Paola Andrea Vargas Valdez" userId="3a42eef8-7bff-48be-9098-1592404e94d4" providerId="ADAL" clId="{123CF2EB-C383-4C28-BA07-617739B4F258}" dt="2023-03-15T22:02:26.451" v="194" actId="478"/>
          <ac:spMkLst>
            <pc:docMk/>
            <pc:sldMk cId="2147385368" sldId="257"/>
            <ac:spMk id="3" creationId="{D519BC3A-40D7-4094-B003-E2B9F9839C27}"/>
          </ac:spMkLst>
        </pc:spChg>
        <pc:spChg chg="del mod">
          <ac:chgData name="Paola Andrea Vargas Valdez" userId="3a42eef8-7bff-48be-9098-1592404e94d4" providerId="ADAL" clId="{123CF2EB-C383-4C28-BA07-617739B4F258}" dt="2023-03-15T22:02:23.949" v="192" actId="478"/>
          <ac:spMkLst>
            <pc:docMk/>
            <pc:sldMk cId="2147385368" sldId="257"/>
            <ac:spMk id="10" creationId="{00000000-0000-0000-0000-000000000000}"/>
          </ac:spMkLst>
        </pc:spChg>
        <pc:spChg chg="add mod">
          <ac:chgData name="Paola Andrea Vargas Valdez" userId="3a42eef8-7bff-48be-9098-1592404e94d4" providerId="ADAL" clId="{123CF2EB-C383-4C28-BA07-617739B4F258}" dt="2023-03-16T13:10:55.185" v="416" actId="14100"/>
          <ac:spMkLst>
            <pc:docMk/>
            <pc:sldMk cId="2147385368" sldId="257"/>
            <ac:spMk id="13" creationId="{0B6002E6-15FE-4DBE-9647-EA3FDB90CAFF}"/>
          </ac:spMkLst>
        </pc:spChg>
        <pc:spChg chg="del">
          <ac:chgData name="Paola Andrea Vargas Valdez" userId="3a42eef8-7bff-48be-9098-1592404e94d4" providerId="ADAL" clId="{123CF2EB-C383-4C28-BA07-617739B4F258}" dt="2023-03-15T22:02:22.418" v="190" actId="478"/>
          <ac:spMkLst>
            <pc:docMk/>
            <pc:sldMk cId="2147385368" sldId="257"/>
            <ac:spMk id="85" creationId="{00000000-0000-0000-0000-000000000000}"/>
          </ac:spMkLst>
        </pc:spChg>
        <pc:picChg chg="del">
          <ac:chgData name="Paola Andrea Vargas Valdez" userId="3a42eef8-7bff-48be-9098-1592404e94d4" providerId="ADAL" clId="{123CF2EB-C383-4C28-BA07-617739B4F258}" dt="2023-03-15T22:02:27.102" v="195" actId="478"/>
          <ac:picMkLst>
            <pc:docMk/>
            <pc:sldMk cId="2147385368" sldId="257"/>
            <ac:picMk id="7" creationId="{16B9420E-A325-4957-8525-545731F4AD39}"/>
          </ac:picMkLst>
        </pc:picChg>
        <pc:picChg chg="add mod">
          <ac:chgData name="Paola Andrea Vargas Valdez" userId="3a42eef8-7bff-48be-9098-1592404e94d4" providerId="ADAL" clId="{123CF2EB-C383-4C28-BA07-617739B4F258}" dt="2023-03-16T13:13:05.409" v="433" actId="1076"/>
          <ac:picMkLst>
            <pc:docMk/>
            <pc:sldMk cId="2147385368" sldId="257"/>
            <ac:picMk id="7" creationId="{C37D81B9-F8AE-4813-9B60-816663B15C64}"/>
          </ac:picMkLst>
        </pc:picChg>
        <pc:picChg chg="mod">
          <ac:chgData name="Paola Andrea Vargas Valdez" userId="3a42eef8-7bff-48be-9098-1592404e94d4" providerId="ADAL" clId="{123CF2EB-C383-4C28-BA07-617739B4F258}" dt="2023-03-15T22:02:29.202" v="196" actId="1076"/>
          <ac:picMkLst>
            <pc:docMk/>
            <pc:sldMk cId="2147385368" sldId="257"/>
            <ac:picMk id="8" creationId="{91418ACF-B1BC-42C9-9F9A-549AA64CA9E6}"/>
          </ac:picMkLst>
        </pc:picChg>
        <pc:picChg chg="del">
          <ac:chgData name="Paola Andrea Vargas Valdez" userId="3a42eef8-7bff-48be-9098-1592404e94d4" providerId="ADAL" clId="{123CF2EB-C383-4C28-BA07-617739B4F258}" dt="2023-03-15T22:02:25.201" v="193" actId="478"/>
          <ac:picMkLst>
            <pc:docMk/>
            <pc:sldMk cId="2147385368" sldId="257"/>
            <ac:picMk id="9" creationId="{60A281ED-B327-4C08-BBEA-98A680FABC4D}"/>
          </ac:picMkLst>
        </pc:picChg>
        <pc:picChg chg="del">
          <ac:chgData name="Paola Andrea Vargas Valdez" userId="3a42eef8-7bff-48be-9098-1592404e94d4" providerId="ADAL" clId="{123CF2EB-C383-4C28-BA07-617739B4F258}" dt="2023-03-15T22:02:21.200" v="189" actId="478"/>
          <ac:picMkLst>
            <pc:docMk/>
            <pc:sldMk cId="2147385368" sldId="257"/>
            <ac:picMk id="2052" creationId="{00000000-0000-0000-0000-000000000000}"/>
          </ac:picMkLst>
        </pc:picChg>
        <pc:picChg chg="add mod">
          <ac:chgData name="Paola Andrea Vargas Valdez" userId="3a42eef8-7bff-48be-9098-1592404e94d4" providerId="ADAL" clId="{123CF2EB-C383-4C28-BA07-617739B4F258}" dt="2023-03-16T13:07:49.177" v="382" actId="1035"/>
          <ac:picMkLst>
            <pc:docMk/>
            <pc:sldMk cId="2147385368" sldId="257"/>
            <ac:picMk id="3074" creationId="{D6B681FB-DAE5-49C6-AB0F-B7131F0856A4}"/>
          </ac:picMkLst>
        </pc:picChg>
        <pc:picChg chg="add mod">
          <ac:chgData name="Paola Andrea Vargas Valdez" userId="3a42eef8-7bff-48be-9098-1592404e94d4" providerId="ADAL" clId="{123CF2EB-C383-4C28-BA07-617739B4F258}" dt="2023-03-16T13:07:49.177" v="382" actId="1035"/>
          <ac:picMkLst>
            <pc:docMk/>
            <pc:sldMk cId="2147385368" sldId="257"/>
            <ac:picMk id="3076" creationId="{B4B691E9-B230-4F22-AB78-DB3A9CBE3C18}"/>
          </ac:picMkLst>
        </pc:picChg>
        <pc:picChg chg="add mod">
          <ac:chgData name="Paola Andrea Vargas Valdez" userId="3a42eef8-7bff-48be-9098-1592404e94d4" providerId="ADAL" clId="{123CF2EB-C383-4C28-BA07-617739B4F258}" dt="2023-03-16T13:07:49.177" v="382" actId="1035"/>
          <ac:picMkLst>
            <pc:docMk/>
            <pc:sldMk cId="2147385368" sldId="257"/>
            <ac:picMk id="3078" creationId="{5F15AAD5-B886-42DE-B513-13C04AA19C56}"/>
          </ac:picMkLst>
        </pc:picChg>
      </pc:sldChg>
      <pc:sldChg chg="addSp delSp modSp add modTransition modAnim">
        <pc:chgData name="Paola Andrea Vargas Valdez" userId="3a42eef8-7bff-48be-9098-1592404e94d4" providerId="ADAL" clId="{123CF2EB-C383-4C28-BA07-617739B4F258}" dt="2023-03-16T13:17:57.976" v="451" actId="1076"/>
        <pc:sldMkLst>
          <pc:docMk/>
          <pc:sldMk cId="1000608063" sldId="290"/>
        </pc:sldMkLst>
        <pc:spChg chg="add del mod">
          <ac:chgData name="Paola Andrea Vargas Valdez" userId="3a42eef8-7bff-48be-9098-1592404e94d4" providerId="ADAL" clId="{123CF2EB-C383-4C28-BA07-617739B4F258}" dt="2023-03-16T13:10:59.282" v="417" actId="478"/>
          <ac:spMkLst>
            <pc:docMk/>
            <pc:sldMk cId="1000608063" sldId="290"/>
            <ac:spMk id="2" creationId="{C0D7157B-9AF7-4907-AD70-7BC06016E24F}"/>
          </ac:spMkLst>
        </pc:spChg>
        <pc:spChg chg="add">
          <ac:chgData name="Paola Andrea Vargas Valdez" userId="3a42eef8-7bff-48be-9098-1592404e94d4" providerId="ADAL" clId="{123CF2EB-C383-4C28-BA07-617739B4F258}" dt="2023-03-16T13:11:51.144" v="418"/>
          <ac:spMkLst>
            <pc:docMk/>
            <pc:sldMk cId="1000608063" sldId="290"/>
            <ac:spMk id="10" creationId="{9FAB062B-FECD-4B37-ACE2-ECE738466983}"/>
          </ac:spMkLst>
        </pc:spChg>
        <pc:picChg chg="add del">
          <ac:chgData name="Paola Andrea Vargas Valdez" userId="3a42eef8-7bff-48be-9098-1592404e94d4" providerId="ADAL" clId="{123CF2EB-C383-4C28-BA07-617739B4F258}" dt="2023-03-16T13:09:38.482" v="409" actId="478"/>
          <ac:picMkLst>
            <pc:docMk/>
            <pc:sldMk cId="1000608063" sldId="290"/>
            <ac:picMk id="7" creationId="{FA11B4DB-E5D3-496C-8B8E-78158FA9DF50}"/>
          </ac:picMkLst>
        </pc:picChg>
        <pc:picChg chg="add mod">
          <ac:chgData name="Paola Andrea Vargas Valdez" userId="3a42eef8-7bff-48be-9098-1592404e94d4" providerId="ADAL" clId="{123CF2EB-C383-4C28-BA07-617739B4F258}" dt="2023-03-16T13:10:17.857" v="414" actId="1076"/>
          <ac:picMkLst>
            <pc:docMk/>
            <pc:sldMk cId="1000608063" sldId="290"/>
            <ac:picMk id="9" creationId="{E5E53208-3FCC-4AA7-8722-9BC91E44E35F}"/>
          </ac:picMkLst>
        </pc:picChg>
        <pc:picChg chg="del">
          <ac:chgData name="Paola Andrea Vargas Valdez" userId="3a42eef8-7bff-48be-9098-1592404e94d4" providerId="ADAL" clId="{123CF2EB-C383-4C28-BA07-617739B4F258}" dt="2023-03-15T22:10:24.899" v="253" actId="478"/>
          <ac:picMkLst>
            <pc:docMk/>
            <pc:sldMk cId="1000608063" sldId="290"/>
            <ac:picMk id="3074" creationId="{D6B681FB-DAE5-49C6-AB0F-B7131F0856A4}"/>
          </ac:picMkLst>
        </pc:picChg>
        <pc:picChg chg="del">
          <ac:chgData name="Paola Andrea Vargas Valdez" userId="3a42eef8-7bff-48be-9098-1592404e94d4" providerId="ADAL" clId="{123CF2EB-C383-4C28-BA07-617739B4F258}" dt="2023-03-15T22:11:45.969" v="272" actId="478"/>
          <ac:picMkLst>
            <pc:docMk/>
            <pc:sldMk cId="1000608063" sldId="290"/>
            <ac:picMk id="3076" creationId="{B4B691E9-B230-4F22-AB78-DB3A9CBE3C18}"/>
          </ac:picMkLst>
        </pc:picChg>
        <pc:picChg chg="del">
          <ac:chgData name="Paola Andrea Vargas Valdez" userId="3a42eef8-7bff-48be-9098-1592404e94d4" providerId="ADAL" clId="{123CF2EB-C383-4C28-BA07-617739B4F258}" dt="2023-03-15T22:11:08.614" v="264" actId="478"/>
          <ac:picMkLst>
            <pc:docMk/>
            <pc:sldMk cId="1000608063" sldId="290"/>
            <ac:picMk id="3078" creationId="{5F15AAD5-B886-42DE-B513-13C04AA19C56}"/>
          </ac:picMkLst>
        </pc:picChg>
        <pc:picChg chg="add del mod">
          <ac:chgData name="Paola Andrea Vargas Valdez" userId="3a42eef8-7bff-48be-9098-1592404e94d4" providerId="ADAL" clId="{123CF2EB-C383-4C28-BA07-617739B4F258}" dt="2023-03-15T22:10:45.529" v="257" actId="478"/>
          <ac:picMkLst>
            <pc:docMk/>
            <pc:sldMk cId="1000608063" sldId="290"/>
            <ac:picMk id="4098" creationId="{32A8D321-E4AE-4AAB-B936-6116E26CEB33}"/>
          </ac:picMkLst>
        </pc:picChg>
        <pc:picChg chg="add mod">
          <ac:chgData name="Paola Andrea Vargas Valdez" userId="3a42eef8-7bff-48be-9098-1592404e94d4" providerId="ADAL" clId="{123CF2EB-C383-4C28-BA07-617739B4F258}" dt="2023-03-16T13:11:55.770" v="429" actId="1036"/>
          <ac:picMkLst>
            <pc:docMk/>
            <pc:sldMk cId="1000608063" sldId="290"/>
            <ac:picMk id="4100" creationId="{EB5FCA51-50FB-4272-9FA5-1F9421C4BDF3}"/>
          </ac:picMkLst>
        </pc:picChg>
        <pc:picChg chg="add mod modCrop">
          <ac:chgData name="Paola Andrea Vargas Valdez" userId="3a42eef8-7bff-48be-9098-1592404e94d4" providerId="ADAL" clId="{123CF2EB-C383-4C28-BA07-617739B4F258}" dt="2023-03-16T13:17:57.976" v="451" actId="1076"/>
          <ac:picMkLst>
            <pc:docMk/>
            <pc:sldMk cId="1000608063" sldId="290"/>
            <ac:picMk id="4102" creationId="{61C27BF6-7876-430A-86DD-CD80456B8519}"/>
          </ac:picMkLst>
        </pc:picChg>
        <pc:picChg chg="add mod">
          <ac:chgData name="Paola Andrea Vargas Valdez" userId="3a42eef8-7bff-48be-9098-1592404e94d4" providerId="ADAL" clId="{123CF2EB-C383-4C28-BA07-617739B4F258}" dt="2023-03-16T13:12:16.753" v="432" actId="1076"/>
          <ac:picMkLst>
            <pc:docMk/>
            <pc:sldMk cId="1000608063" sldId="290"/>
            <ac:picMk id="4104" creationId="{B6EFE442-3A45-4549-96F1-9C03ED0B17A4}"/>
          </ac:picMkLst>
        </pc:picChg>
      </pc:sldChg>
    </pc:docChg>
  </pc:docChgLst>
  <pc:docChgLst>
    <pc:chgData name="Paola Andrea Vargas Valdez" userId="3a42eef8-7bff-48be-9098-1592404e94d4" providerId="ADAL" clId="{1676A2B9-61E1-462E-8753-AD76FF6ECE40}"/>
    <pc:docChg chg="undo custSel modSld">
      <pc:chgData name="Paola Andrea Vargas Valdez" userId="3a42eef8-7bff-48be-9098-1592404e94d4" providerId="ADAL" clId="{1676A2B9-61E1-462E-8753-AD76FF6ECE40}" dt="2023-01-20T02:09:17.602" v="401" actId="14100"/>
      <pc:docMkLst>
        <pc:docMk/>
      </pc:docMkLst>
      <pc:sldChg chg="modSp mod">
        <pc:chgData name="Paola Andrea Vargas Valdez" userId="3a42eef8-7bff-48be-9098-1592404e94d4" providerId="ADAL" clId="{1676A2B9-61E1-462E-8753-AD76FF6ECE40}" dt="2023-01-20T01:32:59.648" v="7"/>
        <pc:sldMkLst>
          <pc:docMk/>
          <pc:sldMk cId="2710175162" sldId="256"/>
        </pc:sldMkLst>
        <pc:spChg chg="mod">
          <ac:chgData name="Paola Andrea Vargas Valdez" userId="3a42eef8-7bff-48be-9098-1592404e94d4" providerId="ADAL" clId="{1676A2B9-61E1-462E-8753-AD76FF6ECE40}" dt="2023-01-20T01:32:59.648" v="7"/>
          <ac:spMkLst>
            <pc:docMk/>
            <pc:sldMk cId="2710175162" sldId="256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390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2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42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5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49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54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2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969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63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7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4CC0-4227-47F4-AFBE-B2D3EBB873E1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4347-CAC0-4642-B78C-4D7B38CFD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7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s://www.javerianacali.edu.co/biblioteca/recursos-digital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averianacali.edu.co/biblioteca/recursos-digita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F36DEC-CE44-40C8-AC60-BDDCC590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1418ACF-B1BC-42C9-9F9A-549AA64CA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124" y="6652191"/>
            <a:ext cx="7773591" cy="73784"/>
          </a:xfrm>
          <a:prstGeom prst="rect">
            <a:avLst/>
          </a:prstGeom>
        </p:spPr>
      </p:pic>
      <p:grpSp>
        <p:nvGrpSpPr>
          <p:cNvPr id="13" name="Google Shape;202;p14"/>
          <p:cNvGrpSpPr/>
          <p:nvPr/>
        </p:nvGrpSpPr>
        <p:grpSpPr>
          <a:xfrm>
            <a:off x="7154707" y="4831457"/>
            <a:ext cx="535671" cy="535694"/>
            <a:chOff x="2190776" y="1361318"/>
            <a:chExt cx="630104" cy="630131"/>
          </a:xfrm>
        </p:grpSpPr>
        <p:sp>
          <p:nvSpPr>
            <p:cNvPr id="14" name="Google Shape;203;p14"/>
            <p:cNvSpPr/>
            <p:nvPr/>
          </p:nvSpPr>
          <p:spPr>
            <a:xfrm>
              <a:off x="2200045" y="1406731"/>
              <a:ext cx="611566" cy="539305"/>
            </a:xfrm>
            <a:custGeom>
              <a:avLst/>
              <a:gdLst/>
              <a:ahLst/>
              <a:cxnLst/>
              <a:rect l="l" t="t" r="r" b="b"/>
              <a:pathLst>
                <a:path w="22961" h="20248" extrusionOk="0">
                  <a:moveTo>
                    <a:pt x="11461" y="1"/>
                  </a:moveTo>
                  <a:cubicBezTo>
                    <a:pt x="10173" y="1"/>
                    <a:pt x="8864" y="247"/>
                    <a:pt x="7601" y="766"/>
                  </a:cubicBezTo>
                  <a:cubicBezTo>
                    <a:pt x="2439" y="2919"/>
                    <a:pt x="0" y="8842"/>
                    <a:pt x="2122" y="14004"/>
                  </a:cubicBezTo>
                  <a:cubicBezTo>
                    <a:pt x="3749" y="17902"/>
                    <a:pt x="7525" y="20248"/>
                    <a:pt x="11500" y="20248"/>
                  </a:cubicBezTo>
                  <a:cubicBezTo>
                    <a:pt x="12788" y="20248"/>
                    <a:pt x="14097" y="20001"/>
                    <a:pt x="15360" y="19482"/>
                  </a:cubicBezTo>
                  <a:cubicBezTo>
                    <a:pt x="20522" y="17329"/>
                    <a:pt x="22960" y="11407"/>
                    <a:pt x="20839" y="6245"/>
                  </a:cubicBezTo>
                  <a:cubicBezTo>
                    <a:pt x="19212" y="2346"/>
                    <a:pt x="15436" y="1"/>
                    <a:pt x="11461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15" name="Google Shape;204;p14"/>
            <p:cNvSpPr/>
            <p:nvPr/>
          </p:nvSpPr>
          <p:spPr>
            <a:xfrm>
              <a:off x="2331621" y="1552797"/>
              <a:ext cx="348412" cy="81849"/>
            </a:xfrm>
            <a:custGeom>
              <a:avLst/>
              <a:gdLst/>
              <a:ahLst/>
              <a:cxnLst/>
              <a:rect l="l" t="t" r="r" b="b"/>
              <a:pathLst>
                <a:path w="13081" h="3073" extrusionOk="0">
                  <a:moveTo>
                    <a:pt x="6556" y="1"/>
                  </a:moveTo>
                  <a:cubicBezTo>
                    <a:pt x="4118" y="1"/>
                    <a:pt x="1806" y="951"/>
                    <a:pt x="96" y="2661"/>
                  </a:cubicBezTo>
                  <a:cubicBezTo>
                    <a:pt x="1" y="2756"/>
                    <a:pt x="1" y="2882"/>
                    <a:pt x="96" y="2978"/>
                  </a:cubicBezTo>
                  <a:cubicBezTo>
                    <a:pt x="143" y="3025"/>
                    <a:pt x="207" y="3049"/>
                    <a:pt x="266" y="3049"/>
                  </a:cubicBezTo>
                  <a:cubicBezTo>
                    <a:pt x="325" y="3049"/>
                    <a:pt x="381" y="3025"/>
                    <a:pt x="412" y="2978"/>
                  </a:cubicBezTo>
                  <a:cubicBezTo>
                    <a:pt x="2059" y="1362"/>
                    <a:pt x="4213" y="476"/>
                    <a:pt x="6556" y="476"/>
                  </a:cubicBezTo>
                  <a:cubicBezTo>
                    <a:pt x="8868" y="476"/>
                    <a:pt x="11022" y="1362"/>
                    <a:pt x="12668" y="2978"/>
                  </a:cubicBezTo>
                  <a:cubicBezTo>
                    <a:pt x="12700" y="3041"/>
                    <a:pt x="12763" y="3073"/>
                    <a:pt x="12827" y="3073"/>
                  </a:cubicBezTo>
                  <a:cubicBezTo>
                    <a:pt x="12890" y="3073"/>
                    <a:pt x="12953" y="3041"/>
                    <a:pt x="12985" y="2978"/>
                  </a:cubicBezTo>
                  <a:cubicBezTo>
                    <a:pt x="13080" y="2882"/>
                    <a:pt x="13080" y="2756"/>
                    <a:pt x="12985" y="2661"/>
                  </a:cubicBezTo>
                  <a:cubicBezTo>
                    <a:pt x="11275" y="951"/>
                    <a:pt x="8995" y="1"/>
                    <a:pt x="6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16" name="Google Shape;205;p14"/>
            <p:cNvSpPr/>
            <p:nvPr/>
          </p:nvSpPr>
          <p:spPr>
            <a:xfrm>
              <a:off x="2368751" y="1605109"/>
              <a:ext cx="274154" cy="66641"/>
            </a:xfrm>
            <a:custGeom>
              <a:avLst/>
              <a:gdLst/>
              <a:ahLst/>
              <a:cxnLst/>
              <a:rect l="l" t="t" r="r" b="b"/>
              <a:pathLst>
                <a:path w="10293" h="2502" extrusionOk="0">
                  <a:moveTo>
                    <a:pt x="5146" y="0"/>
                  </a:moveTo>
                  <a:cubicBezTo>
                    <a:pt x="3318" y="0"/>
                    <a:pt x="1489" y="697"/>
                    <a:pt x="95" y="2090"/>
                  </a:cubicBezTo>
                  <a:cubicBezTo>
                    <a:pt x="0" y="2185"/>
                    <a:pt x="0" y="2344"/>
                    <a:pt x="95" y="2439"/>
                  </a:cubicBezTo>
                  <a:cubicBezTo>
                    <a:pt x="127" y="2470"/>
                    <a:pt x="190" y="2502"/>
                    <a:pt x="254" y="2502"/>
                  </a:cubicBezTo>
                  <a:cubicBezTo>
                    <a:pt x="317" y="2502"/>
                    <a:pt x="380" y="2470"/>
                    <a:pt x="412" y="2439"/>
                  </a:cubicBezTo>
                  <a:cubicBezTo>
                    <a:pt x="1710" y="1124"/>
                    <a:pt x="3420" y="467"/>
                    <a:pt x="5131" y="467"/>
                  </a:cubicBezTo>
                  <a:cubicBezTo>
                    <a:pt x="6841" y="467"/>
                    <a:pt x="8551" y="1124"/>
                    <a:pt x="9849" y="2439"/>
                  </a:cubicBezTo>
                  <a:cubicBezTo>
                    <a:pt x="9897" y="2470"/>
                    <a:pt x="9960" y="2486"/>
                    <a:pt x="10023" y="2486"/>
                  </a:cubicBezTo>
                  <a:cubicBezTo>
                    <a:pt x="10087" y="2486"/>
                    <a:pt x="10150" y="2470"/>
                    <a:pt x="10198" y="2439"/>
                  </a:cubicBezTo>
                  <a:cubicBezTo>
                    <a:pt x="10293" y="2344"/>
                    <a:pt x="10293" y="2185"/>
                    <a:pt x="10198" y="2090"/>
                  </a:cubicBezTo>
                  <a:cubicBezTo>
                    <a:pt x="8804" y="697"/>
                    <a:pt x="6975" y="0"/>
                    <a:pt x="5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17" name="Google Shape;206;p14"/>
            <p:cNvSpPr/>
            <p:nvPr/>
          </p:nvSpPr>
          <p:spPr>
            <a:xfrm>
              <a:off x="2405853" y="1657393"/>
              <a:ext cx="199949" cy="51485"/>
            </a:xfrm>
            <a:custGeom>
              <a:avLst/>
              <a:gdLst/>
              <a:ahLst/>
              <a:cxnLst/>
              <a:rect l="l" t="t" r="r" b="b"/>
              <a:pathLst>
                <a:path w="7507" h="1933" extrusionOk="0">
                  <a:moveTo>
                    <a:pt x="3738" y="1"/>
                  </a:moveTo>
                  <a:cubicBezTo>
                    <a:pt x="2376" y="1"/>
                    <a:pt x="1077" y="539"/>
                    <a:pt x="96" y="1521"/>
                  </a:cubicBezTo>
                  <a:cubicBezTo>
                    <a:pt x="1" y="1616"/>
                    <a:pt x="1" y="1774"/>
                    <a:pt x="96" y="1869"/>
                  </a:cubicBezTo>
                  <a:cubicBezTo>
                    <a:pt x="143" y="1901"/>
                    <a:pt x="206" y="1917"/>
                    <a:pt x="266" y="1917"/>
                  </a:cubicBezTo>
                  <a:cubicBezTo>
                    <a:pt x="325" y="1917"/>
                    <a:pt x="381" y="1901"/>
                    <a:pt x="412" y="1869"/>
                  </a:cubicBezTo>
                  <a:cubicBezTo>
                    <a:pt x="1331" y="982"/>
                    <a:pt x="2502" y="476"/>
                    <a:pt x="3769" y="476"/>
                  </a:cubicBezTo>
                  <a:cubicBezTo>
                    <a:pt x="5004" y="476"/>
                    <a:pt x="6208" y="982"/>
                    <a:pt x="7063" y="1869"/>
                  </a:cubicBezTo>
                  <a:cubicBezTo>
                    <a:pt x="7126" y="1901"/>
                    <a:pt x="7190" y="1932"/>
                    <a:pt x="7253" y="1932"/>
                  </a:cubicBezTo>
                  <a:cubicBezTo>
                    <a:pt x="7316" y="1932"/>
                    <a:pt x="7380" y="1901"/>
                    <a:pt x="7411" y="1869"/>
                  </a:cubicBezTo>
                  <a:cubicBezTo>
                    <a:pt x="7506" y="1774"/>
                    <a:pt x="7506" y="1616"/>
                    <a:pt x="7411" y="1521"/>
                  </a:cubicBezTo>
                  <a:cubicBezTo>
                    <a:pt x="6429" y="539"/>
                    <a:pt x="5131" y="1"/>
                    <a:pt x="3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18" name="Google Shape;207;p14"/>
            <p:cNvSpPr/>
            <p:nvPr/>
          </p:nvSpPr>
          <p:spPr>
            <a:xfrm>
              <a:off x="2464051" y="1717295"/>
              <a:ext cx="83554" cy="82675"/>
            </a:xfrm>
            <a:custGeom>
              <a:avLst/>
              <a:gdLst/>
              <a:ahLst/>
              <a:cxnLst/>
              <a:rect l="l" t="t" r="r" b="b"/>
              <a:pathLst>
                <a:path w="3137" h="3104" extrusionOk="0">
                  <a:moveTo>
                    <a:pt x="1553" y="475"/>
                  </a:moveTo>
                  <a:cubicBezTo>
                    <a:pt x="2154" y="475"/>
                    <a:pt x="2661" y="950"/>
                    <a:pt x="2661" y="1552"/>
                  </a:cubicBezTo>
                  <a:cubicBezTo>
                    <a:pt x="2661" y="2154"/>
                    <a:pt x="2154" y="2629"/>
                    <a:pt x="1553" y="2629"/>
                  </a:cubicBezTo>
                  <a:cubicBezTo>
                    <a:pt x="983" y="2629"/>
                    <a:pt x="476" y="2154"/>
                    <a:pt x="476" y="1552"/>
                  </a:cubicBezTo>
                  <a:cubicBezTo>
                    <a:pt x="476" y="950"/>
                    <a:pt x="983" y="475"/>
                    <a:pt x="1553" y="475"/>
                  </a:cubicBezTo>
                  <a:close/>
                  <a:moveTo>
                    <a:pt x="1553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407"/>
                    <a:pt x="698" y="3104"/>
                    <a:pt x="1553" y="3104"/>
                  </a:cubicBezTo>
                  <a:cubicBezTo>
                    <a:pt x="2439" y="3104"/>
                    <a:pt x="3136" y="2407"/>
                    <a:pt x="3136" y="1552"/>
                  </a:cubicBezTo>
                  <a:cubicBezTo>
                    <a:pt x="3136" y="697"/>
                    <a:pt x="2439" y="0"/>
                    <a:pt x="1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19" name="Google Shape;208;p14"/>
            <p:cNvSpPr/>
            <p:nvPr/>
          </p:nvSpPr>
          <p:spPr>
            <a:xfrm>
              <a:off x="2190776" y="1361318"/>
              <a:ext cx="420087" cy="535656"/>
            </a:xfrm>
            <a:custGeom>
              <a:avLst/>
              <a:gdLst/>
              <a:ahLst/>
              <a:cxnLst/>
              <a:rect l="l" t="t" r="r" b="b"/>
              <a:pathLst>
                <a:path w="15772" h="20111" fill="none" extrusionOk="0">
                  <a:moveTo>
                    <a:pt x="3389" y="20111"/>
                  </a:moveTo>
                  <a:cubicBezTo>
                    <a:pt x="1298" y="17989"/>
                    <a:pt x="0" y="15044"/>
                    <a:pt x="0" y="11813"/>
                  </a:cubicBezTo>
                  <a:cubicBezTo>
                    <a:pt x="0" y="5289"/>
                    <a:pt x="5289" y="1"/>
                    <a:pt x="11813" y="1"/>
                  </a:cubicBezTo>
                  <a:cubicBezTo>
                    <a:pt x="13206" y="1"/>
                    <a:pt x="14536" y="254"/>
                    <a:pt x="15771" y="69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20" name="Google Shape;209;p14"/>
            <p:cNvSpPr/>
            <p:nvPr/>
          </p:nvSpPr>
          <p:spPr>
            <a:xfrm>
              <a:off x="2505388" y="1446524"/>
              <a:ext cx="315492" cy="544925"/>
            </a:xfrm>
            <a:custGeom>
              <a:avLst/>
              <a:gdLst/>
              <a:ahLst/>
              <a:cxnLst/>
              <a:rect l="l" t="t" r="r" b="b"/>
              <a:pathLst>
                <a:path w="11845" h="20459" fill="none" extrusionOk="0">
                  <a:moveTo>
                    <a:pt x="8108" y="0"/>
                  </a:moveTo>
                  <a:cubicBezTo>
                    <a:pt x="10388" y="2154"/>
                    <a:pt x="11845" y="5226"/>
                    <a:pt x="11845" y="8614"/>
                  </a:cubicBezTo>
                  <a:cubicBezTo>
                    <a:pt x="11845" y="15138"/>
                    <a:pt x="6556" y="20458"/>
                    <a:pt x="1" y="2045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</p:grpSp>
      <p:grpSp>
        <p:nvGrpSpPr>
          <p:cNvPr id="21" name="Google Shape;215;p14"/>
          <p:cNvGrpSpPr/>
          <p:nvPr/>
        </p:nvGrpSpPr>
        <p:grpSpPr>
          <a:xfrm>
            <a:off x="4181764" y="1987009"/>
            <a:ext cx="535671" cy="535671"/>
            <a:chOff x="2190776" y="2499219"/>
            <a:chExt cx="630104" cy="630104"/>
          </a:xfrm>
        </p:grpSpPr>
        <p:sp>
          <p:nvSpPr>
            <p:cNvPr id="22" name="Google Shape;216;p14"/>
            <p:cNvSpPr/>
            <p:nvPr/>
          </p:nvSpPr>
          <p:spPr>
            <a:xfrm>
              <a:off x="2236321" y="2544765"/>
              <a:ext cx="539012" cy="539012"/>
            </a:xfrm>
            <a:custGeom>
              <a:avLst/>
              <a:gdLst/>
              <a:ahLst/>
              <a:cxnLst/>
              <a:rect l="l" t="t" r="r" b="b"/>
              <a:pathLst>
                <a:path w="20237" h="20237" extrusionOk="0">
                  <a:moveTo>
                    <a:pt x="10103" y="0"/>
                  </a:moveTo>
                  <a:cubicBezTo>
                    <a:pt x="4529" y="0"/>
                    <a:pt x="0" y="4529"/>
                    <a:pt x="0" y="10103"/>
                  </a:cubicBezTo>
                  <a:cubicBezTo>
                    <a:pt x="0" y="15708"/>
                    <a:pt x="4529" y="20237"/>
                    <a:pt x="10103" y="20237"/>
                  </a:cubicBezTo>
                  <a:cubicBezTo>
                    <a:pt x="15708" y="20237"/>
                    <a:pt x="20237" y="15708"/>
                    <a:pt x="20237" y="10103"/>
                  </a:cubicBezTo>
                  <a:cubicBezTo>
                    <a:pt x="20237" y="4529"/>
                    <a:pt x="15708" y="0"/>
                    <a:pt x="10103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23" name="Google Shape;217;p14"/>
            <p:cNvSpPr/>
            <p:nvPr/>
          </p:nvSpPr>
          <p:spPr>
            <a:xfrm>
              <a:off x="2434539" y="2737069"/>
              <a:ext cx="91118" cy="91118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711" y="1"/>
                  </a:moveTo>
                  <a:cubicBezTo>
                    <a:pt x="1584" y="1"/>
                    <a:pt x="1489" y="96"/>
                    <a:pt x="1489" y="222"/>
                  </a:cubicBezTo>
                  <a:lnTo>
                    <a:pt x="1489" y="1521"/>
                  </a:lnTo>
                  <a:lnTo>
                    <a:pt x="222" y="1521"/>
                  </a:lnTo>
                  <a:cubicBezTo>
                    <a:pt x="95" y="1521"/>
                    <a:pt x="0" y="1616"/>
                    <a:pt x="0" y="1711"/>
                  </a:cubicBezTo>
                  <a:cubicBezTo>
                    <a:pt x="0" y="1838"/>
                    <a:pt x="95" y="1933"/>
                    <a:pt x="222" y="1933"/>
                  </a:cubicBezTo>
                  <a:lnTo>
                    <a:pt x="1489" y="1933"/>
                  </a:lnTo>
                  <a:lnTo>
                    <a:pt x="1489" y="3231"/>
                  </a:lnTo>
                  <a:cubicBezTo>
                    <a:pt x="1489" y="3326"/>
                    <a:pt x="1584" y="3421"/>
                    <a:pt x="1711" y="3421"/>
                  </a:cubicBezTo>
                  <a:cubicBezTo>
                    <a:pt x="1837" y="3421"/>
                    <a:pt x="1932" y="3326"/>
                    <a:pt x="1932" y="3231"/>
                  </a:cubicBezTo>
                  <a:lnTo>
                    <a:pt x="1932" y="1933"/>
                  </a:lnTo>
                  <a:lnTo>
                    <a:pt x="3199" y="1933"/>
                  </a:lnTo>
                  <a:cubicBezTo>
                    <a:pt x="3326" y="1933"/>
                    <a:pt x="3421" y="1838"/>
                    <a:pt x="3421" y="1711"/>
                  </a:cubicBezTo>
                  <a:cubicBezTo>
                    <a:pt x="3421" y="1616"/>
                    <a:pt x="3326" y="1521"/>
                    <a:pt x="3199" y="1521"/>
                  </a:cubicBezTo>
                  <a:lnTo>
                    <a:pt x="1932" y="1521"/>
                  </a:lnTo>
                  <a:lnTo>
                    <a:pt x="1932" y="222"/>
                  </a:lnTo>
                  <a:cubicBezTo>
                    <a:pt x="1932" y="96"/>
                    <a:pt x="1837" y="1"/>
                    <a:pt x="1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24" name="Google Shape;218;p14"/>
            <p:cNvSpPr/>
            <p:nvPr/>
          </p:nvSpPr>
          <p:spPr>
            <a:xfrm>
              <a:off x="2360307" y="2662838"/>
              <a:ext cx="291893" cy="302014"/>
            </a:xfrm>
            <a:custGeom>
              <a:avLst/>
              <a:gdLst/>
              <a:ahLst/>
              <a:cxnLst/>
              <a:rect l="l" t="t" r="r" b="b"/>
              <a:pathLst>
                <a:path w="10959" h="11339" extrusionOk="0">
                  <a:moveTo>
                    <a:pt x="4498" y="444"/>
                  </a:moveTo>
                  <a:cubicBezTo>
                    <a:pt x="6746" y="444"/>
                    <a:pt x="8583" y="2249"/>
                    <a:pt x="8583" y="4498"/>
                  </a:cubicBezTo>
                  <a:cubicBezTo>
                    <a:pt x="8583" y="6746"/>
                    <a:pt x="6746" y="8583"/>
                    <a:pt x="4498" y="8583"/>
                  </a:cubicBezTo>
                  <a:cubicBezTo>
                    <a:pt x="2249" y="8583"/>
                    <a:pt x="444" y="6746"/>
                    <a:pt x="444" y="4498"/>
                  </a:cubicBezTo>
                  <a:cubicBezTo>
                    <a:pt x="444" y="2249"/>
                    <a:pt x="2249" y="444"/>
                    <a:pt x="4498" y="444"/>
                  </a:cubicBezTo>
                  <a:close/>
                  <a:moveTo>
                    <a:pt x="4498" y="1"/>
                  </a:moveTo>
                  <a:cubicBezTo>
                    <a:pt x="2027" y="1"/>
                    <a:pt x="1" y="2028"/>
                    <a:pt x="1" y="4498"/>
                  </a:cubicBezTo>
                  <a:cubicBezTo>
                    <a:pt x="1" y="7000"/>
                    <a:pt x="2027" y="8995"/>
                    <a:pt x="4498" y="8995"/>
                  </a:cubicBezTo>
                  <a:cubicBezTo>
                    <a:pt x="5574" y="8995"/>
                    <a:pt x="6588" y="8615"/>
                    <a:pt x="7379" y="7981"/>
                  </a:cubicBezTo>
                  <a:lnTo>
                    <a:pt x="10546" y="11275"/>
                  </a:lnTo>
                  <a:cubicBezTo>
                    <a:pt x="10610" y="11338"/>
                    <a:pt x="10641" y="11338"/>
                    <a:pt x="10705" y="11338"/>
                  </a:cubicBezTo>
                  <a:cubicBezTo>
                    <a:pt x="10768" y="11338"/>
                    <a:pt x="10831" y="11338"/>
                    <a:pt x="10863" y="11275"/>
                  </a:cubicBezTo>
                  <a:cubicBezTo>
                    <a:pt x="10958" y="11212"/>
                    <a:pt x="10958" y="11085"/>
                    <a:pt x="10863" y="10990"/>
                  </a:cubicBezTo>
                  <a:lnTo>
                    <a:pt x="7696" y="7696"/>
                  </a:lnTo>
                  <a:cubicBezTo>
                    <a:pt x="8488" y="6873"/>
                    <a:pt x="8995" y="5733"/>
                    <a:pt x="8995" y="4498"/>
                  </a:cubicBezTo>
                  <a:cubicBezTo>
                    <a:pt x="8995" y="2028"/>
                    <a:pt x="6968" y="1"/>
                    <a:pt x="4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25" name="Google Shape;219;p14"/>
            <p:cNvSpPr/>
            <p:nvPr/>
          </p:nvSpPr>
          <p:spPr>
            <a:xfrm>
              <a:off x="2190776" y="2499219"/>
              <a:ext cx="420087" cy="535630"/>
            </a:xfrm>
            <a:custGeom>
              <a:avLst/>
              <a:gdLst/>
              <a:ahLst/>
              <a:cxnLst/>
              <a:rect l="l" t="t" r="r" b="b"/>
              <a:pathLst>
                <a:path w="15772" h="20110" fill="none" extrusionOk="0">
                  <a:moveTo>
                    <a:pt x="3389" y="20110"/>
                  </a:moveTo>
                  <a:cubicBezTo>
                    <a:pt x="1298" y="17988"/>
                    <a:pt x="0" y="15043"/>
                    <a:pt x="0" y="11813"/>
                  </a:cubicBezTo>
                  <a:cubicBezTo>
                    <a:pt x="0" y="5289"/>
                    <a:pt x="5289" y="0"/>
                    <a:pt x="11813" y="0"/>
                  </a:cubicBezTo>
                  <a:cubicBezTo>
                    <a:pt x="13206" y="0"/>
                    <a:pt x="14536" y="253"/>
                    <a:pt x="15771" y="697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26" name="Google Shape;220;p14"/>
            <p:cNvSpPr/>
            <p:nvPr/>
          </p:nvSpPr>
          <p:spPr>
            <a:xfrm>
              <a:off x="2505388" y="2584398"/>
              <a:ext cx="315492" cy="544925"/>
            </a:xfrm>
            <a:custGeom>
              <a:avLst/>
              <a:gdLst/>
              <a:ahLst/>
              <a:cxnLst/>
              <a:rect l="l" t="t" r="r" b="b"/>
              <a:pathLst>
                <a:path w="11845" h="20459" fill="none" extrusionOk="0">
                  <a:moveTo>
                    <a:pt x="8108" y="1"/>
                  </a:moveTo>
                  <a:cubicBezTo>
                    <a:pt x="10388" y="2154"/>
                    <a:pt x="11845" y="5226"/>
                    <a:pt x="11845" y="8615"/>
                  </a:cubicBezTo>
                  <a:cubicBezTo>
                    <a:pt x="11845" y="15138"/>
                    <a:pt x="6556" y="20459"/>
                    <a:pt x="1" y="20459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</p:grpSp>
      <p:grpSp>
        <p:nvGrpSpPr>
          <p:cNvPr id="27" name="Google Shape;183;p14"/>
          <p:cNvGrpSpPr/>
          <p:nvPr/>
        </p:nvGrpSpPr>
        <p:grpSpPr>
          <a:xfrm>
            <a:off x="1344738" y="1295249"/>
            <a:ext cx="535694" cy="535694"/>
            <a:chOff x="6323089" y="1361318"/>
            <a:chExt cx="630131" cy="630131"/>
          </a:xfrm>
        </p:grpSpPr>
        <p:sp>
          <p:nvSpPr>
            <p:cNvPr id="28" name="Google Shape;184;p14"/>
            <p:cNvSpPr/>
            <p:nvPr/>
          </p:nvSpPr>
          <p:spPr>
            <a:xfrm>
              <a:off x="6332385" y="1406385"/>
              <a:ext cx="612392" cy="539652"/>
            </a:xfrm>
            <a:custGeom>
              <a:avLst/>
              <a:gdLst/>
              <a:ahLst/>
              <a:cxnLst/>
              <a:rect l="l" t="t" r="r" b="b"/>
              <a:pathLst>
                <a:path w="22992" h="20261" extrusionOk="0">
                  <a:moveTo>
                    <a:pt x="11488" y="0"/>
                  </a:moveTo>
                  <a:cubicBezTo>
                    <a:pt x="7517" y="0"/>
                    <a:pt x="3747" y="2363"/>
                    <a:pt x="2122" y="6258"/>
                  </a:cubicBezTo>
                  <a:cubicBezTo>
                    <a:pt x="0" y="11420"/>
                    <a:pt x="2439" y="17342"/>
                    <a:pt x="7601" y="19495"/>
                  </a:cubicBezTo>
                  <a:cubicBezTo>
                    <a:pt x="8872" y="20014"/>
                    <a:pt x="10186" y="20261"/>
                    <a:pt x="11478" y="20261"/>
                  </a:cubicBezTo>
                  <a:cubicBezTo>
                    <a:pt x="15465" y="20261"/>
                    <a:pt x="19236" y="17915"/>
                    <a:pt x="20838" y="14017"/>
                  </a:cubicBezTo>
                  <a:cubicBezTo>
                    <a:pt x="22992" y="8823"/>
                    <a:pt x="20522" y="2901"/>
                    <a:pt x="15360" y="779"/>
                  </a:cubicBezTo>
                  <a:cubicBezTo>
                    <a:pt x="14093" y="250"/>
                    <a:pt x="12780" y="0"/>
                    <a:pt x="1148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29" name="Google Shape;185;p14"/>
            <p:cNvSpPr/>
            <p:nvPr/>
          </p:nvSpPr>
          <p:spPr>
            <a:xfrm>
              <a:off x="6474935" y="1526642"/>
              <a:ext cx="326465" cy="299484"/>
            </a:xfrm>
            <a:custGeom>
              <a:avLst/>
              <a:gdLst/>
              <a:ahLst/>
              <a:cxnLst/>
              <a:rect l="l" t="t" r="r" b="b"/>
              <a:pathLst>
                <a:path w="12257" h="11244" extrusionOk="0">
                  <a:moveTo>
                    <a:pt x="3896" y="1838"/>
                  </a:moveTo>
                  <a:cubicBezTo>
                    <a:pt x="4371" y="1838"/>
                    <a:pt x="4782" y="1964"/>
                    <a:pt x="5099" y="2186"/>
                  </a:cubicBezTo>
                  <a:lnTo>
                    <a:pt x="5099" y="3136"/>
                  </a:lnTo>
                  <a:cubicBezTo>
                    <a:pt x="4972" y="3294"/>
                    <a:pt x="4909" y="3484"/>
                    <a:pt x="4909" y="3674"/>
                  </a:cubicBezTo>
                  <a:lnTo>
                    <a:pt x="4909" y="4498"/>
                  </a:lnTo>
                  <a:cubicBezTo>
                    <a:pt x="4909" y="4561"/>
                    <a:pt x="4909" y="4625"/>
                    <a:pt x="4941" y="4688"/>
                  </a:cubicBezTo>
                  <a:cubicBezTo>
                    <a:pt x="4941" y="4688"/>
                    <a:pt x="4941" y="4720"/>
                    <a:pt x="4941" y="4751"/>
                  </a:cubicBezTo>
                  <a:cubicBezTo>
                    <a:pt x="4972" y="4783"/>
                    <a:pt x="4972" y="4815"/>
                    <a:pt x="4972" y="4846"/>
                  </a:cubicBezTo>
                  <a:cubicBezTo>
                    <a:pt x="5036" y="4941"/>
                    <a:pt x="5099" y="5036"/>
                    <a:pt x="5226" y="5131"/>
                  </a:cubicBezTo>
                  <a:cubicBezTo>
                    <a:pt x="5226" y="5195"/>
                    <a:pt x="5226" y="5226"/>
                    <a:pt x="5257" y="5290"/>
                  </a:cubicBezTo>
                  <a:lnTo>
                    <a:pt x="5257" y="5321"/>
                  </a:lnTo>
                  <a:cubicBezTo>
                    <a:pt x="5289" y="5353"/>
                    <a:pt x="5289" y="5353"/>
                    <a:pt x="5289" y="5353"/>
                  </a:cubicBezTo>
                  <a:cubicBezTo>
                    <a:pt x="5289" y="5385"/>
                    <a:pt x="5289" y="5385"/>
                    <a:pt x="5289" y="5416"/>
                  </a:cubicBezTo>
                  <a:cubicBezTo>
                    <a:pt x="5321" y="5448"/>
                    <a:pt x="5321" y="5480"/>
                    <a:pt x="5352" y="5543"/>
                  </a:cubicBezTo>
                  <a:cubicBezTo>
                    <a:pt x="5352" y="5543"/>
                    <a:pt x="5352" y="5575"/>
                    <a:pt x="5352" y="5575"/>
                  </a:cubicBezTo>
                  <a:cubicBezTo>
                    <a:pt x="5384" y="5638"/>
                    <a:pt x="5384" y="5670"/>
                    <a:pt x="5416" y="5701"/>
                  </a:cubicBezTo>
                  <a:cubicBezTo>
                    <a:pt x="5416" y="5701"/>
                    <a:pt x="5416" y="5733"/>
                    <a:pt x="5416" y="5733"/>
                  </a:cubicBezTo>
                  <a:lnTo>
                    <a:pt x="5447" y="5765"/>
                  </a:lnTo>
                  <a:cubicBezTo>
                    <a:pt x="5447" y="5765"/>
                    <a:pt x="5447" y="5796"/>
                    <a:pt x="5447" y="5796"/>
                  </a:cubicBezTo>
                  <a:cubicBezTo>
                    <a:pt x="5479" y="5828"/>
                    <a:pt x="5479" y="5891"/>
                    <a:pt x="5511" y="5923"/>
                  </a:cubicBezTo>
                  <a:cubicBezTo>
                    <a:pt x="5511" y="5923"/>
                    <a:pt x="5511" y="5923"/>
                    <a:pt x="5511" y="5955"/>
                  </a:cubicBezTo>
                  <a:cubicBezTo>
                    <a:pt x="5542" y="5955"/>
                    <a:pt x="5542" y="5986"/>
                    <a:pt x="5574" y="6018"/>
                  </a:cubicBezTo>
                  <a:cubicBezTo>
                    <a:pt x="5574" y="6050"/>
                    <a:pt x="5606" y="6113"/>
                    <a:pt x="5637" y="6145"/>
                  </a:cubicBezTo>
                  <a:cubicBezTo>
                    <a:pt x="5637" y="6145"/>
                    <a:pt x="5637" y="6176"/>
                    <a:pt x="5669" y="6208"/>
                  </a:cubicBezTo>
                  <a:cubicBezTo>
                    <a:pt x="5701" y="6240"/>
                    <a:pt x="5732" y="6303"/>
                    <a:pt x="5732" y="6335"/>
                  </a:cubicBezTo>
                  <a:cubicBezTo>
                    <a:pt x="5732" y="6335"/>
                    <a:pt x="5764" y="6366"/>
                    <a:pt x="5764" y="6366"/>
                  </a:cubicBezTo>
                  <a:cubicBezTo>
                    <a:pt x="5796" y="6430"/>
                    <a:pt x="5859" y="6493"/>
                    <a:pt x="5891" y="6556"/>
                  </a:cubicBezTo>
                  <a:lnTo>
                    <a:pt x="5922" y="6588"/>
                  </a:lnTo>
                  <a:lnTo>
                    <a:pt x="5922" y="7285"/>
                  </a:lnTo>
                  <a:cubicBezTo>
                    <a:pt x="5922" y="7475"/>
                    <a:pt x="5827" y="7665"/>
                    <a:pt x="5637" y="7760"/>
                  </a:cubicBezTo>
                  <a:lnTo>
                    <a:pt x="5099" y="8045"/>
                  </a:lnTo>
                  <a:lnTo>
                    <a:pt x="5004" y="8045"/>
                  </a:lnTo>
                  <a:lnTo>
                    <a:pt x="4972" y="8108"/>
                  </a:lnTo>
                  <a:lnTo>
                    <a:pt x="3832" y="8742"/>
                  </a:lnTo>
                  <a:cubicBezTo>
                    <a:pt x="3230" y="9090"/>
                    <a:pt x="2850" y="9692"/>
                    <a:pt x="2850" y="10357"/>
                  </a:cubicBezTo>
                  <a:lnTo>
                    <a:pt x="2850" y="10832"/>
                  </a:lnTo>
                  <a:lnTo>
                    <a:pt x="412" y="10832"/>
                  </a:lnTo>
                  <a:lnTo>
                    <a:pt x="412" y="10452"/>
                  </a:lnTo>
                  <a:cubicBezTo>
                    <a:pt x="412" y="10008"/>
                    <a:pt x="665" y="9597"/>
                    <a:pt x="1045" y="9375"/>
                  </a:cubicBezTo>
                  <a:lnTo>
                    <a:pt x="2407" y="8520"/>
                  </a:lnTo>
                  <a:cubicBezTo>
                    <a:pt x="2692" y="8393"/>
                    <a:pt x="2850" y="8108"/>
                    <a:pt x="2850" y="7791"/>
                  </a:cubicBezTo>
                  <a:lnTo>
                    <a:pt x="2850" y="7063"/>
                  </a:lnTo>
                  <a:lnTo>
                    <a:pt x="2787" y="7000"/>
                  </a:lnTo>
                  <a:cubicBezTo>
                    <a:pt x="2787" y="7000"/>
                    <a:pt x="2249" y="6493"/>
                    <a:pt x="2090" y="5796"/>
                  </a:cubicBezTo>
                  <a:lnTo>
                    <a:pt x="2059" y="5701"/>
                  </a:lnTo>
                  <a:lnTo>
                    <a:pt x="1995" y="5670"/>
                  </a:lnTo>
                  <a:cubicBezTo>
                    <a:pt x="1900" y="5606"/>
                    <a:pt x="1837" y="5511"/>
                    <a:pt x="1837" y="5385"/>
                  </a:cubicBezTo>
                  <a:lnTo>
                    <a:pt x="1837" y="4688"/>
                  </a:lnTo>
                  <a:cubicBezTo>
                    <a:pt x="1837" y="4593"/>
                    <a:pt x="1900" y="4530"/>
                    <a:pt x="1995" y="4435"/>
                  </a:cubicBezTo>
                  <a:lnTo>
                    <a:pt x="2059" y="4371"/>
                  </a:lnTo>
                  <a:lnTo>
                    <a:pt x="2059" y="3294"/>
                  </a:lnTo>
                  <a:cubicBezTo>
                    <a:pt x="2059" y="3231"/>
                    <a:pt x="2154" y="1838"/>
                    <a:pt x="3896" y="1838"/>
                  </a:cubicBezTo>
                  <a:close/>
                  <a:moveTo>
                    <a:pt x="7569" y="413"/>
                  </a:moveTo>
                  <a:cubicBezTo>
                    <a:pt x="8361" y="413"/>
                    <a:pt x="8931" y="634"/>
                    <a:pt x="9279" y="1014"/>
                  </a:cubicBezTo>
                  <a:cubicBezTo>
                    <a:pt x="9659" y="1458"/>
                    <a:pt x="9596" y="2028"/>
                    <a:pt x="9596" y="2028"/>
                  </a:cubicBezTo>
                  <a:lnTo>
                    <a:pt x="9596" y="3326"/>
                  </a:lnTo>
                  <a:lnTo>
                    <a:pt x="9659" y="3389"/>
                  </a:lnTo>
                  <a:cubicBezTo>
                    <a:pt x="9754" y="3484"/>
                    <a:pt x="9818" y="3579"/>
                    <a:pt x="9818" y="3706"/>
                  </a:cubicBezTo>
                  <a:lnTo>
                    <a:pt x="9818" y="4530"/>
                  </a:lnTo>
                  <a:cubicBezTo>
                    <a:pt x="9818" y="4688"/>
                    <a:pt x="9691" y="4846"/>
                    <a:pt x="9533" y="4910"/>
                  </a:cubicBezTo>
                  <a:lnTo>
                    <a:pt x="9406" y="4941"/>
                  </a:lnTo>
                  <a:lnTo>
                    <a:pt x="9374" y="5036"/>
                  </a:lnTo>
                  <a:cubicBezTo>
                    <a:pt x="9248" y="5448"/>
                    <a:pt x="9058" y="5860"/>
                    <a:pt x="8804" y="6208"/>
                  </a:cubicBezTo>
                  <a:cubicBezTo>
                    <a:pt x="8741" y="6303"/>
                    <a:pt x="8678" y="6366"/>
                    <a:pt x="8646" y="6430"/>
                  </a:cubicBezTo>
                  <a:lnTo>
                    <a:pt x="8583" y="6493"/>
                  </a:lnTo>
                  <a:lnTo>
                    <a:pt x="8583" y="7316"/>
                  </a:lnTo>
                  <a:cubicBezTo>
                    <a:pt x="8583" y="7696"/>
                    <a:pt x="8773" y="8013"/>
                    <a:pt x="9121" y="8171"/>
                  </a:cubicBezTo>
                  <a:lnTo>
                    <a:pt x="11053" y="9153"/>
                  </a:lnTo>
                  <a:cubicBezTo>
                    <a:pt x="11559" y="9407"/>
                    <a:pt x="11844" y="9882"/>
                    <a:pt x="11844" y="10420"/>
                  </a:cubicBezTo>
                  <a:lnTo>
                    <a:pt x="11844" y="10832"/>
                  </a:lnTo>
                  <a:lnTo>
                    <a:pt x="3262" y="10832"/>
                  </a:lnTo>
                  <a:lnTo>
                    <a:pt x="3262" y="10388"/>
                  </a:lnTo>
                  <a:cubicBezTo>
                    <a:pt x="3262" y="9850"/>
                    <a:pt x="3547" y="9375"/>
                    <a:pt x="4022" y="9122"/>
                  </a:cubicBezTo>
                  <a:lnTo>
                    <a:pt x="5859" y="8108"/>
                  </a:lnTo>
                  <a:cubicBezTo>
                    <a:pt x="6144" y="7950"/>
                    <a:pt x="6334" y="7633"/>
                    <a:pt x="6334" y="7285"/>
                  </a:cubicBezTo>
                  <a:lnTo>
                    <a:pt x="6334" y="6461"/>
                  </a:lnTo>
                  <a:lnTo>
                    <a:pt x="6302" y="6430"/>
                  </a:lnTo>
                  <a:lnTo>
                    <a:pt x="6302" y="6398"/>
                  </a:lnTo>
                  <a:cubicBezTo>
                    <a:pt x="6302" y="6398"/>
                    <a:pt x="6271" y="6398"/>
                    <a:pt x="6271" y="6366"/>
                  </a:cubicBezTo>
                  <a:lnTo>
                    <a:pt x="6239" y="6366"/>
                  </a:lnTo>
                  <a:cubicBezTo>
                    <a:pt x="6239" y="6335"/>
                    <a:pt x="6239" y="6335"/>
                    <a:pt x="6207" y="6303"/>
                  </a:cubicBezTo>
                  <a:cubicBezTo>
                    <a:pt x="6176" y="6271"/>
                    <a:pt x="6144" y="6208"/>
                    <a:pt x="6112" y="6145"/>
                  </a:cubicBezTo>
                  <a:cubicBezTo>
                    <a:pt x="6081" y="6113"/>
                    <a:pt x="6049" y="6081"/>
                    <a:pt x="6049" y="6050"/>
                  </a:cubicBezTo>
                  <a:lnTo>
                    <a:pt x="6017" y="6050"/>
                  </a:lnTo>
                  <a:cubicBezTo>
                    <a:pt x="5986" y="5955"/>
                    <a:pt x="5922" y="5860"/>
                    <a:pt x="5891" y="5765"/>
                  </a:cubicBezTo>
                  <a:cubicBezTo>
                    <a:pt x="5859" y="5733"/>
                    <a:pt x="5827" y="5670"/>
                    <a:pt x="5796" y="5606"/>
                  </a:cubicBezTo>
                  <a:lnTo>
                    <a:pt x="5796" y="5575"/>
                  </a:lnTo>
                  <a:cubicBezTo>
                    <a:pt x="5796" y="5575"/>
                    <a:pt x="5764" y="5543"/>
                    <a:pt x="5764" y="5511"/>
                  </a:cubicBezTo>
                  <a:cubicBezTo>
                    <a:pt x="5764" y="5511"/>
                    <a:pt x="5764" y="5480"/>
                    <a:pt x="5764" y="5480"/>
                  </a:cubicBezTo>
                  <a:cubicBezTo>
                    <a:pt x="5732" y="5448"/>
                    <a:pt x="5732" y="5416"/>
                    <a:pt x="5701" y="5385"/>
                  </a:cubicBezTo>
                  <a:cubicBezTo>
                    <a:pt x="5701" y="5353"/>
                    <a:pt x="5669" y="5290"/>
                    <a:pt x="5669" y="5226"/>
                  </a:cubicBezTo>
                  <a:lnTo>
                    <a:pt x="5637" y="5195"/>
                  </a:lnTo>
                  <a:cubicBezTo>
                    <a:pt x="5637" y="5163"/>
                    <a:pt x="5637" y="5163"/>
                    <a:pt x="5637" y="5163"/>
                  </a:cubicBezTo>
                  <a:cubicBezTo>
                    <a:pt x="5637" y="5100"/>
                    <a:pt x="5606" y="5036"/>
                    <a:pt x="5606" y="4973"/>
                  </a:cubicBezTo>
                  <a:lnTo>
                    <a:pt x="5574" y="4910"/>
                  </a:lnTo>
                  <a:lnTo>
                    <a:pt x="5511" y="4846"/>
                  </a:lnTo>
                  <a:cubicBezTo>
                    <a:pt x="5384" y="4783"/>
                    <a:pt x="5321" y="4656"/>
                    <a:pt x="5321" y="4498"/>
                  </a:cubicBezTo>
                  <a:lnTo>
                    <a:pt x="5321" y="3706"/>
                  </a:lnTo>
                  <a:cubicBezTo>
                    <a:pt x="5321" y="3579"/>
                    <a:pt x="5352" y="3484"/>
                    <a:pt x="5447" y="3389"/>
                  </a:cubicBezTo>
                  <a:lnTo>
                    <a:pt x="5511" y="3326"/>
                  </a:lnTo>
                  <a:lnTo>
                    <a:pt x="5511" y="1996"/>
                  </a:lnTo>
                  <a:cubicBezTo>
                    <a:pt x="5511" y="1838"/>
                    <a:pt x="5511" y="1394"/>
                    <a:pt x="5827" y="1014"/>
                  </a:cubicBezTo>
                  <a:cubicBezTo>
                    <a:pt x="6176" y="634"/>
                    <a:pt x="6746" y="413"/>
                    <a:pt x="7569" y="413"/>
                  </a:cubicBezTo>
                  <a:close/>
                  <a:moveTo>
                    <a:pt x="7569" y="1"/>
                  </a:moveTo>
                  <a:cubicBezTo>
                    <a:pt x="6651" y="1"/>
                    <a:pt x="5954" y="254"/>
                    <a:pt x="5542" y="729"/>
                  </a:cubicBezTo>
                  <a:cubicBezTo>
                    <a:pt x="5257" y="1046"/>
                    <a:pt x="5131" y="1426"/>
                    <a:pt x="5131" y="1711"/>
                  </a:cubicBezTo>
                  <a:cubicBezTo>
                    <a:pt x="4782" y="1521"/>
                    <a:pt x="4339" y="1426"/>
                    <a:pt x="3896" y="1426"/>
                  </a:cubicBezTo>
                  <a:cubicBezTo>
                    <a:pt x="1774" y="1426"/>
                    <a:pt x="1647" y="3231"/>
                    <a:pt x="1647" y="3263"/>
                  </a:cubicBezTo>
                  <a:lnTo>
                    <a:pt x="1647" y="4213"/>
                  </a:lnTo>
                  <a:cubicBezTo>
                    <a:pt x="1520" y="4340"/>
                    <a:pt x="1425" y="4530"/>
                    <a:pt x="1425" y="4688"/>
                  </a:cubicBezTo>
                  <a:lnTo>
                    <a:pt x="1425" y="5385"/>
                  </a:lnTo>
                  <a:cubicBezTo>
                    <a:pt x="1425" y="5606"/>
                    <a:pt x="1520" y="5828"/>
                    <a:pt x="1710" y="5955"/>
                  </a:cubicBezTo>
                  <a:cubicBezTo>
                    <a:pt x="1869" y="6588"/>
                    <a:pt x="2280" y="7063"/>
                    <a:pt x="2439" y="7253"/>
                  </a:cubicBezTo>
                  <a:lnTo>
                    <a:pt x="2439" y="7791"/>
                  </a:lnTo>
                  <a:cubicBezTo>
                    <a:pt x="2439" y="7950"/>
                    <a:pt x="2344" y="8108"/>
                    <a:pt x="2217" y="8203"/>
                  </a:cubicBezTo>
                  <a:lnTo>
                    <a:pt x="855" y="9027"/>
                  </a:lnTo>
                  <a:cubicBezTo>
                    <a:pt x="317" y="9312"/>
                    <a:pt x="0" y="9882"/>
                    <a:pt x="0" y="10452"/>
                  </a:cubicBezTo>
                  <a:lnTo>
                    <a:pt x="0" y="11243"/>
                  </a:lnTo>
                  <a:lnTo>
                    <a:pt x="12256" y="11243"/>
                  </a:lnTo>
                  <a:lnTo>
                    <a:pt x="12256" y="10420"/>
                  </a:lnTo>
                  <a:cubicBezTo>
                    <a:pt x="12256" y="9723"/>
                    <a:pt x="11876" y="9090"/>
                    <a:pt x="11243" y="8773"/>
                  </a:cubicBezTo>
                  <a:lnTo>
                    <a:pt x="9279" y="7791"/>
                  </a:lnTo>
                  <a:cubicBezTo>
                    <a:pt x="9121" y="7696"/>
                    <a:pt x="8994" y="7506"/>
                    <a:pt x="8994" y="7316"/>
                  </a:cubicBezTo>
                  <a:lnTo>
                    <a:pt x="8994" y="6620"/>
                  </a:lnTo>
                  <a:cubicBezTo>
                    <a:pt x="9058" y="6556"/>
                    <a:pt x="9089" y="6493"/>
                    <a:pt x="9153" y="6430"/>
                  </a:cubicBezTo>
                  <a:cubicBezTo>
                    <a:pt x="9406" y="6081"/>
                    <a:pt x="9596" y="5670"/>
                    <a:pt x="9754" y="5226"/>
                  </a:cubicBezTo>
                  <a:cubicBezTo>
                    <a:pt x="10039" y="5100"/>
                    <a:pt x="10229" y="4815"/>
                    <a:pt x="10229" y="4498"/>
                  </a:cubicBezTo>
                  <a:lnTo>
                    <a:pt x="10229" y="3674"/>
                  </a:lnTo>
                  <a:cubicBezTo>
                    <a:pt x="10229" y="3484"/>
                    <a:pt x="10134" y="3294"/>
                    <a:pt x="10008" y="3136"/>
                  </a:cubicBezTo>
                  <a:lnTo>
                    <a:pt x="10008" y="2059"/>
                  </a:lnTo>
                  <a:cubicBezTo>
                    <a:pt x="10039" y="1964"/>
                    <a:pt x="10071" y="1268"/>
                    <a:pt x="9596" y="729"/>
                  </a:cubicBezTo>
                  <a:cubicBezTo>
                    <a:pt x="9153" y="254"/>
                    <a:pt x="8488" y="1"/>
                    <a:pt x="7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30" name="Google Shape;186;p14"/>
            <p:cNvSpPr/>
            <p:nvPr/>
          </p:nvSpPr>
          <p:spPr>
            <a:xfrm>
              <a:off x="6533133" y="1361318"/>
              <a:ext cx="420087" cy="535656"/>
            </a:xfrm>
            <a:custGeom>
              <a:avLst/>
              <a:gdLst/>
              <a:ahLst/>
              <a:cxnLst/>
              <a:rect l="l" t="t" r="r" b="b"/>
              <a:pathLst>
                <a:path w="15772" h="20111" fill="none" extrusionOk="0">
                  <a:moveTo>
                    <a:pt x="12383" y="20111"/>
                  </a:moveTo>
                  <a:cubicBezTo>
                    <a:pt x="14473" y="17989"/>
                    <a:pt x="15772" y="15044"/>
                    <a:pt x="15772" y="11813"/>
                  </a:cubicBezTo>
                  <a:cubicBezTo>
                    <a:pt x="15772" y="5289"/>
                    <a:pt x="10483" y="1"/>
                    <a:pt x="3959" y="1"/>
                  </a:cubicBezTo>
                  <a:cubicBezTo>
                    <a:pt x="2566" y="1"/>
                    <a:pt x="1235" y="254"/>
                    <a:pt x="0" y="69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  <p:sp>
          <p:nvSpPr>
            <p:cNvPr id="31" name="Google Shape;187;p14"/>
            <p:cNvSpPr/>
            <p:nvPr/>
          </p:nvSpPr>
          <p:spPr>
            <a:xfrm>
              <a:off x="6323089" y="1446524"/>
              <a:ext cx="315518" cy="544925"/>
            </a:xfrm>
            <a:custGeom>
              <a:avLst/>
              <a:gdLst/>
              <a:ahLst/>
              <a:cxnLst/>
              <a:rect l="l" t="t" r="r" b="b"/>
              <a:pathLst>
                <a:path w="11846" h="20459" fill="none" extrusionOk="0">
                  <a:moveTo>
                    <a:pt x="3738" y="0"/>
                  </a:moveTo>
                  <a:cubicBezTo>
                    <a:pt x="1458" y="2154"/>
                    <a:pt x="1" y="5226"/>
                    <a:pt x="1" y="8614"/>
                  </a:cubicBezTo>
                  <a:cubicBezTo>
                    <a:pt x="1" y="15138"/>
                    <a:pt x="5321" y="20458"/>
                    <a:pt x="11845" y="20458"/>
                  </a:cubicBezTo>
                </a:path>
              </a:pathLst>
            </a:custGeom>
            <a:noFill/>
            <a:ln w="79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77723" tIns="77723" rIns="77723" bIns="7772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90"/>
            </a:p>
          </p:txBody>
        </p:sp>
      </p:grpSp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FA42439-0D17-4F45-B8E0-B98845DEE3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688" y="188021"/>
            <a:ext cx="219075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D17EA6F3-E76D-40B5-989F-2C9242BD14A4}"/>
              </a:ext>
            </a:extLst>
          </p:cNvPr>
          <p:cNvSpPr/>
          <p:nvPr/>
        </p:nvSpPr>
        <p:spPr>
          <a:xfrm>
            <a:off x="1348406" y="235815"/>
            <a:ext cx="6494623" cy="1001825"/>
          </a:xfrm>
          <a:prstGeom prst="rect">
            <a:avLst/>
          </a:prstGeom>
          <a:noFill/>
        </p:spPr>
        <p:txBody>
          <a:bodyPr wrap="none" lIns="77736" tIns="38868" rIns="77736" bIns="38868">
            <a:spAutoFit/>
          </a:bodyPr>
          <a:lstStyle/>
          <a:p>
            <a:pPr algn="ctr"/>
            <a:r>
              <a:rPr lang="es-ES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Nuevo</a:t>
            </a:r>
            <a:r>
              <a:rPr lang="es-ES" sz="55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recurso digital</a:t>
            </a:r>
          </a:p>
        </p:txBody>
      </p:sp>
      <p:pic>
        <p:nvPicPr>
          <p:cNvPr id="34" name="Gráfico 14" descr="Libros">
            <a:extLst>
              <a:ext uri="{FF2B5EF4-FFF2-40B4-BE49-F238E27FC236}">
                <a16:creationId xmlns:a16="http://schemas.microsoft.com/office/drawing/2014/main" id="{B344997C-68F7-4F25-9B56-F564BE3A93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155" y="216028"/>
            <a:ext cx="1088096" cy="1088096"/>
          </a:xfrm>
          <a:prstGeom prst="rect">
            <a:avLst/>
          </a:prstGeom>
        </p:spPr>
      </p:pic>
      <p:pic>
        <p:nvPicPr>
          <p:cNvPr id="2052" name="Picture 4" descr="Descargar BioDigital Human 3D Body para PC gratis - última versión -  com.biodigitalhuman.humanAndroid">
            <a:extLst>
              <a:ext uri="{FF2B5EF4-FFF2-40B4-BE49-F238E27FC236}">
                <a16:creationId xmlns:a16="http://schemas.microsoft.com/office/drawing/2014/main" id="{8F7637FC-443D-4B21-83EE-E5CA30124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0" t="2022" r="1590" b="2137"/>
          <a:stretch/>
        </p:blipFill>
        <p:spPr bwMode="auto">
          <a:xfrm>
            <a:off x="4625009" y="2305878"/>
            <a:ext cx="2796208" cy="25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t the BioDigital Human on my mobile device – Human Support">
            <a:extLst>
              <a:ext uri="{FF2B5EF4-FFF2-40B4-BE49-F238E27FC236}">
                <a16:creationId xmlns:a16="http://schemas.microsoft.com/office/drawing/2014/main" id="{1AFA9F18-4CEE-420E-819F-C85532D3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08" y="3285385"/>
            <a:ext cx="2796209" cy="4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75162"/>
      </p:ext>
    </p:extLst>
  </p:cSld>
  <p:clrMapOvr>
    <a:masterClrMapping/>
  </p:clrMapOvr>
  <p:transition spd="slow" advClick="0" advTm="8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91418ACF-B1BC-42C9-9F9A-549AA64C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96" y="408329"/>
            <a:ext cx="7773591" cy="7378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B6002E6-15FE-4DBE-9647-EA3FDB90CAFF}"/>
              </a:ext>
            </a:extLst>
          </p:cNvPr>
          <p:cNvSpPr/>
          <p:nvPr/>
        </p:nvSpPr>
        <p:spPr>
          <a:xfrm>
            <a:off x="0" y="6309073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000" dirty="0">
                <a:hlinkClick r:id="rId4"/>
              </a:rPr>
              <a:t>https://www.javerianacali.edu.co/biblioteca/recursos-digitales</a:t>
            </a:r>
            <a:r>
              <a:rPr lang="es-CO" sz="3000" dirty="0"/>
              <a:t> 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37D81B9-F8AE-4813-9B60-816663B15C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0"/>
            <a:ext cx="219075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C77DD42-8173-4BC9-8467-0F80EF8421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13"/>
          <a:stretch/>
        </p:blipFill>
        <p:spPr>
          <a:xfrm>
            <a:off x="39756" y="653222"/>
            <a:ext cx="12019722" cy="55515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C1F6D6-850D-4BF5-9EAB-5CD08D9AC6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04" t="21048" r="37935" b="14379"/>
          <a:stretch/>
        </p:blipFill>
        <p:spPr>
          <a:xfrm>
            <a:off x="4532243" y="1352071"/>
            <a:ext cx="7103165" cy="44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85368"/>
      </p:ext>
    </p:extLst>
  </p:cSld>
  <p:clrMapOvr>
    <a:masterClrMapping/>
  </p:clrMapOvr>
  <p:transition spd="slow" advClick="0" advTm="8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58E9F0-5521-486E-999A-270047E3D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2" r="1305"/>
          <a:stretch/>
        </p:blipFill>
        <p:spPr>
          <a:xfrm>
            <a:off x="178904" y="107774"/>
            <a:ext cx="11834191" cy="6201299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5E53208-3FCC-4AA7-8722-9BC91E44E3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0"/>
            <a:ext cx="219075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FAB062B-FECD-4B37-ACE2-ECE738466983}"/>
              </a:ext>
            </a:extLst>
          </p:cNvPr>
          <p:cNvSpPr/>
          <p:nvPr/>
        </p:nvSpPr>
        <p:spPr>
          <a:xfrm>
            <a:off x="0" y="6309073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000" dirty="0">
                <a:hlinkClick r:id="rId4"/>
              </a:rPr>
              <a:t>https://www.javerianacali.edu.co/biblioteca/recursos-digitales</a:t>
            </a:r>
            <a:r>
              <a:rPr lang="es-CO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608063"/>
      </p:ext>
    </p:extLst>
  </p:cSld>
  <p:clrMapOvr>
    <a:masterClrMapping/>
  </p:clrMapOvr>
  <p:transition spd="slow" advClick="0" advTm="8000">
    <p:push dir="u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3AB6459CAEE741A6308FB2627B45F6" ma:contentTypeVersion="10" ma:contentTypeDescription="Crear nuevo documento." ma:contentTypeScope="" ma:versionID="df81ceae83622c18c8e616fc0e06a4f7">
  <xsd:schema xmlns:xsd="http://www.w3.org/2001/XMLSchema" xmlns:xs="http://www.w3.org/2001/XMLSchema" xmlns:p="http://schemas.microsoft.com/office/2006/metadata/properties" xmlns:ns2="858d0271-1141-42d1-8b9b-42920b15170c" xmlns:ns3="cbfbb5a6-f53e-4b0a-ba38-e03ac7088f1a" targetNamespace="http://schemas.microsoft.com/office/2006/metadata/properties" ma:root="true" ma:fieldsID="e49a24b4634d49c19b2a484bae21d6a8" ns2:_="" ns3:_="">
    <xsd:import namespace="858d0271-1141-42d1-8b9b-42920b15170c"/>
    <xsd:import namespace="cbfbb5a6-f53e-4b0a-ba38-e03ac7088f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d0271-1141-42d1-8b9b-42920b1517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bb5a6-f53e-4b0a-ba38-e03ac7088f1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4B4BB-CCFA-447C-833B-A51E019AC95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cbfbb5a6-f53e-4b0a-ba38-e03ac7088f1a"/>
    <ds:schemaRef ds:uri="http://schemas.microsoft.com/office/infopath/2007/PartnerControls"/>
    <ds:schemaRef ds:uri="858d0271-1141-42d1-8b9b-42920b15170c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BF99C1-567D-4C24-9094-C9BA5EB4F1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B628A0-E0FB-4D1A-B9C5-312976BAA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8d0271-1141-42d1-8b9b-42920b15170c"/>
    <ds:schemaRef ds:uri="cbfbb5a6-f53e-4b0a-ba38-e03ac7088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28391</TotalTime>
  <Words>29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Willian Alexander Torres</dc:creator>
  <cp:lastModifiedBy>Paola Andrea Vargas Valdez</cp:lastModifiedBy>
  <cp:revision>158</cp:revision>
  <dcterms:created xsi:type="dcterms:W3CDTF">2021-01-29T23:20:47Z</dcterms:created>
  <dcterms:modified xsi:type="dcterms:W3CDTF">2023-03-21T12:35:38Z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0x010100353AB6459CAEE741A6308FB2627B45F6</vt:lpwstr>
  </property>
</Properties>
</file>