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Helvetica" panose="020B0604020202020204" pitchFamily="34" charset="0"/>
      <p:regular r:id="rId11"/>
      <p:bold r:id="rId12"/>
      <p:italic r:id="rId13"/>
      <p:boldItalic r:id="rId14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74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5D760-9E64-B835-C0E0-F75500DBC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A096CF-49FC-5F65-9658-ADBFD1373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A0934-DBD2-7EC8-0757-89378292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A483B-B819-CF7D-4323-C2823BAD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1AED2-8F79-D099-2DEB-88F7F6BD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037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10C28-FFE9-A3CB-FA15-2933D6F5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6EDD59-93AC-2484-67C1-F5D20359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2BC67F-EC14-1965-47E2-10D1B02F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CF50A3-5EFD-6B6B-68F4-24CEA6FB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D7FAC2-F394-6A37-B6C7-9D38101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680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AF91DF-F2F2-ADC5-AF96-8B8599108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639A0D-60E4-89E4-9A6B-442C9BCF0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064AD-6399-6A9B-6684-5CE138BA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6531B-AAEF-092C-D722-85407460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DFE76-94BD-D17B-C3AA-840334D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549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83EB0-A619-A21F-21F6-FA6DF161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BB045-8A6D-F584-BCD8-A51F3B8A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9C5E70-9B8B-0AEF-1D83-F2744CB1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4424B-B64F-F125-B983-BF38331D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EE006-4C22-5F42-3394-BAAC56E6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807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24BD1-22E3-0F47-A11B-848764CA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ED571-D63A-ABDA-B469-AB80C4830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D1E5D3-0782-5578-7F14-3590D76B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635A6A-5403-1F12-7B7A-9D739419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16F23-CBDA-D4B0-C2E4-CF2C7E49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637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AFBC1-498E-ED76-73BD-1E601FEA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5EDC04-E5ED-1A28-6293-E42421F79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E15196-CBFB-BA69-B3FF-2B7FC80C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4B98C6-95C1-C326-DFBB-29B4F641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DBBB92-4293-9313-1254-A79E9E2E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64A860-4EA5-6428-BE07-07A25964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849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06BED-9A66-C249-AC63-39D29E2D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14B9BD-C0A5-646C-76B5-D60207EED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3D823-D26B-DA2A-EA2C-3A86BD7D8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F69B9F-5267-16C1-3383-DE04E9E75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CFB62-941B-3483-51BE-68E2F674B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E631ED-ACD6-8E4E-389C-B4F659A2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B30258-ABCA-86FF-698D-27332846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810123-9977-230D-B24C-20C31249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059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C3FEB-8CE2-2153-9FB0-53350074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CA3035-557F-5270-F91B-7A37E6BF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EF770A-43AA-4361-90A9-4D3F8578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A421D1-4162-7A45-1BF2-0136463F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85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8A3565-49F2-2D90-A610-D7E0BA07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6400ED-21F6-3CE1-7A77-0DB6E88B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09CF09-567C-91D3-FD84-5EF523CF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299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F00CF-EEBF-FF8A-1815-9D4E0828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F0EFB1-EF5D-39DD-FE6D-25A87022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D77A6C-538F-841E-6853-FBD61CC5C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7A7D79-69B2-84EE-1420-938301C6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C31D3E-1E31-12BF-D5C8-7B41A87E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5599AB-3A0F-FAA1-A5AE-4B619492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305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3AA05-09DF-0DA8-C99F-D19EEBF4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5607E7-9C9A-5B8D-BFF4-DD93788E7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F9BCEC-2A1F-ED1A-A84A-CE84BBCF1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1B1AE-E405-30B7-F143-D99D2B94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0773A1-0538-6CC4-FC20-8D26657A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ECC0C6-1222-1D1A-50C4-851FD22A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691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BF1E9E-39A8-99C5-12DD-14A7C7E8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4C0440-7B09-FF99-6545-6FBF4E9ED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0BC29-BA80-D0D6-3A6D-6ECA97A92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FE5A1-9E06-42BA-AB38-A733DB92D448}" type="datetimeFigureOut">
              <a:rPr lang="es-CO" smtClean="0"/>
              <a:t>29/10/2025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F45D1-F0E7-FFBA-8C85-24E9F1ECE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8372CD-990A-B767-7610-01B84647B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FCC648-B88C-4267-96DB-2DB55D551879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1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Imagen que contiene tabla, nieve, luz, agua&#10;&#10;El contenido generado por IA puede ser incorrecto.">
            <a:extLst>
              <a:ext uri="{FF2B5EF4-FFF2-40B4-BE49-F238E27FC236}">
                <a16:creationId xmlns:a16="http://schemas.microsoft.com/office/drawing/2014/main" id="{5E133185-607E-0D5E-7FD5-676258C157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9586"/>
            <a:ext cx="12192000" cy="629879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153B97-3B1D-7E4C-20DE-ED24C8BF0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452869"/>
            <a:ext cx="12192000" cy="47234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44A591DD-C582-ED02-EE8B-982DF3520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884" y="3195479"/>
            <a:ext cx="1626568" cy="162656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C1CE93B0-468F-C78D-04E5-8F8A1CDB7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895" b="21764"/>
          <a:stretch>
            <a:fillRect/>
          </a:stretch>
        </p:blipFill>
        <p:spPr>
          <a:xfrm>
            <a:off x="-26584" y="4263819"/>
            <a:ext cx="12245168" cy="216033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F61A029-30A2-E4D4-93B5-FA9A2984EA59}"/>
              </a:ext>
            </a:extLst>
          </p:cNvPr>
          <p:cNvSpPr txBox="1"/>
          <p:nvPr/>
        </p:nvSpPr>
        <p:spPr>
          <a:xfrm>
            <a:off x="648586" y="6579879"/>
            <a:ext cx="11057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Helvetica" panose="020B0500000000000000" pitchFamily="34" charset="0"/>
              </a:rPr>
              <a:t>Carrera de Ingeniería Civil: SNIES 8114, Res. Reg. Cal. 024195 23/12/2022 por 7 años - Acred. Alta Calidad 024195 23/12/2022 por 6 años. - Vigilada Mineducación</a:t>
            </a:r>
            <a:endParaRPr lang="es-CO" sz="10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596376-0AF8-3908-61BD-F5DD69E91AED}"/>
              </a:ext>
            </a:extLst>
          </p:cNvPr>
          <p:cNvSpPr txBox="1"/>
          <p:nvPr/>
        </p:nvSpPr>
        <p:spPr>
          <a:xfrm>
            <a:off x="1683642" y="695784"/>
            <a:ext cx="5379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</a:rPr>
              <a:t>JORNADA INTERDISCIPLINARIA DE CONSTRUCCIÓN: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29D0C5-26DB-F6BE-2B37-0B69D0D55A1B}"/>
              </a:ext>
            </a:extLst>
          </p:cNvPr>
          <p:cNvSpPr txBox="1"/>
          <p:nvPr/>
        </p:nvSpPr>
        <p:spPr>
          <a:xfrm>
            <a:off x="1683642" y="2549148"/>
            <a:ext cx="537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FFC000"/>
                </a:solidFill>
              </a:rPr>
              <a:t>Perspectivas y desafíos</a:t>
            </a:r>
          </a:p>
        </p:txBody>
      </p:sp>
    </p:spTree>
    <p:extLst>
      <p:ext uri="{BB962C8B-B14F-4D97-AF65-F5344CB8AC3E}">
        <p14:creationId xmlns:p14="http://schemas.microsoft.com/office/powerpoint/2010/main" val="356158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D5517-DF0D-FA3F-DC79-D59580BF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51EEEEE4-9231-E486-248D-A4B75E3408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025"/>
            <a:ext cx="12192020" cy="6867025"/>
          </a:xfrm>
          <a:prstGeom prst="rect">
            <a:avLst/>
          </a:prstGeom>
        </p:spPr>
      </p:pic>
      <p:pic>
        <p:nvPicPr>
          <p:cNvPr id="33" name="Imagen 32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51BDF5CA-9ABB-175F-A541-DC65603C5E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99"/>
          <a:stretch>
            <a:fillRect/>
          </a:stretch>
        </p:blipFill>
        <p:spPr>
          <a:xfrm>
            <a:off x="72280" y="5463790"/>
            <a:ext cx="4889321" cy="1300039"/>
          </a:xfrm>
          <a:prstGeom prst="rect">
            <a:avLst/>
          </a:prstGeom>
        </p:spPr>
      </p:pic>
      <p:pic>
        <p:nvPicPr>
          <p:cNvPr id="3" name="Imagen 2" descr="Ciudad vista desde arriba de un puente&#10;&#10;El contenido generado por IA puede ser incorrecto.">
            <a:extLst>
              <a:ext uri="{FF2B5EF4-FFF2-40B4-BE49-F238E27FC236}">
                <a16:creationId xmlns:a16="http://schemas.microsoft.com/office/drawing/2014/main" id="{1135F416-92C9-2A4D-461F-B20FA71A1B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83" y="5463790"/>
            <a:ext cx="5897337" cy="13000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EBBACE-530F-E54B-A690-E1B836D382A2}"/>
              </a:ext>
            </a:extLst>
          </p:cNvPr>
          <p:cNvSpPr txBox="1"/>
          <p:nvPr/>
        </p:nvSpPr>
        <p:spPr>
          <a:xfrm>
            <a:off x="614916" y="2001936"/>
            <a:ext cx="1096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noProof="0" dirty="0">
                <a:solidFill>
                  <a:schemeClr val="bg1"/>
                </a:solidFill>
                <a:latin typeface="Helvetica" panose="020B0500000000000000" pitchFamily="34" charset="0"/>
              </a:rPr>
              <a:t>Título de la Ponencia</a:t>
            </a: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7A6DA05E-C102-5E7E-DBE9-71ABB9DCF8D7}"/>
              </a:ext>
            </a:extLst>
          </p:cNvPr>
          <p:cNvSpPr txBox="1"/>
          <p:nvPr/>
        </p:nvSpPr>
        <p:spPr>
          <a:xfrm>
            <a:off x="3381259" y="3194254"/>
            <a:ext cx="5326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Helvetica" panose="020B0500000000000000" pitchFamily="34" charset="0"/>
              </a:rPr>
              <a:t>Autor 1, Autor 2, Autor 3, … </a:t>
            </a:r>
            <a:endParaRPr lang="es-CO" sz="2800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r>
              <a:rPr lang="es-MX" sz="3600" dirty="0">
                <a:solidFill>
                  <a:schemeClr val="bg1"/>
                </a:solidFill>
                <a:latin typeface="Helvetica" panose="020B0500000000000000" pitchFamily="34" charset="0"/>
              </a:rPr>
              <a:t> </a:t>
            </a:r>
            <a:endParaRPr lang="es-CO" sz="3600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4371A-33B3-A051-9A5D-7F81E2180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0B30E6D6-3AB9-9310-F071-A2E7C0B79E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025"/>
            <a:ext cx="12192020" cy="68670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99618B-4009-B25A-D1E8-96321DFD3F95}"/>
              </a:ext>
            </a:extLst>
          </p:cNvPr>
          <p:cNvSpPr txBox="1"/>
          <p:nvPr/>
        </p:nvSpPr>
        <p:spPr>
          <a:xfrm>
            <a:off x="2222204" y="1499860"/>
            <a:ext cx="600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93FF"/>
                </a:solidFill>
                <a:latin typeface="Helvetica" panose="020B0500000000000000" pitchFamily="34" charset="0"/>
              </a:rPr>
              <a:t>¿Qué es Lorem Ipsum?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BAE1F9-A11E-2D11-1EF3-35ED2B756CCB}"/>
              </a:ext>
            </a:extLst>
          </p:cNvPr>
          <p:cNvSpPr txBox="1"/>
          <p:nvPr/>
        </p:nvSpPr>
        <p:spPr>
          <a:xfrm>
            <a:off x="2222204" y="2359927"/>
            <a:ext cx="8325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Helvetica" panose="020B0500000000000000" pitchFamily="34" charset="0"/>
              </a:rPr>
              <a:t>Lorem Ipsum</a:t>
            </a:r>
            <a:r>
              <a:rPr lang="es-MX" sz="2800" dirty="0">
                <a:solidFill>
                  <a:schemeClr val="bg1"/>
                </a:solidFill>
                <a:latin typeface="Helvetica" panose="020B0500000000000000" pitchFamily="34" charset="0"/>
              </a:rPr>
              <a:t> es simplemente el texto de relleno de las imprentas y archivos de texto. Lorem Ipsum ha sido el texto de relleno estándar de las industrias desde el año 1500.</a:t>
            </a:r>
          </a:p>
        </p:txBody>
      </p:sp>
      <p:pic>
        <p:nvPicPr>
          <p:cNvPr id="7" name="Imagen 6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46294298-1ED4-5EB2-A088-EB5247B6B95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99"/>
          <a:stretch>
            <a:fillRect/>
          </a:stretch>
        </p:blipFill>
        <p:spPr>
          <a:xfrm>
            <a:off x="72280" y="5463790"/>
            <a:ext cx="4889321" cy="1300039"/>
          </a:xfrm>
          <a:prstGeom prst="rect">
            <a:avLst/>
          </a:prstGeom>
        </p:spPr>
      </p:pic>
      <p:pic>
        <p:nvPicPr>
          <p:cNvPr id="8" name="Imagen 7" descr="Ciudad vista desde arriba de un puente&#10;&#10;El contenido generado por IA puede ser incorrecto.">
            <a:extLst>
              <a:ext uri="{FF2B5EF4-FFF2-40B4-BE49-F238E27FC236}">
                <a16:creationId xmlns:a16="http://schemas.microsoft.com/office/drawing/2014/main" id="{0EC89825-214F-C7DC-9341-004BBE01016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83" y="5463790"/>
            <a:ext cx="5897337" cy="13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3ECD-D7A6-350C-94CB-0101A074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20D1C542-ED92-D9EC-429E-9D2D442074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025"/>
            <a:ext cx="12192020" cy="68670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E984D2-0D0C-5AC8-DEEB-B2537AF47BBC}"/>
              </a:ext>
            </a:extLst>
          </p:cNvPr>
          <p:cNvSpPr txBox="1"/>
          <p:nvPr/>
        </p:nvSpPr>
        <p:spPr>
          <a:xfrm>
            <a:off x="3561906" y="681153"/>
            <a:ext cx="600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93FF"/>
                </a:solidFill>
                <a:latin typeface="Helvetica" panose="020B0500000000000000" pitchFamily="34" charset="0"/>
              </a:rPr>
              <a:t>Qué es Lorem Ipsum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4E928ED-4D09-687B-D3E4-81CE03637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72070"/>
              </p:ext>
            </p:extLst>
          </p:nvPr>
        </p:nvGraphicFramePr>
        <p:xfrm>
          <a:off x="2154471" y="1580915"/>
          <a:ext cx="8222904" cy="271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26">
                  <a:extLst>
                    <a:ext uri="{9D8B030D-6E8A-4147-A177-3AD203B41FA5}">
                      <a16:colId xmlns:a16="http://schemas.microsoft.com/office/drawing/2014/main" val="1539156478"/>
                    </a:ext>
                  </a:extLst>
                </a:gridCol>
                <a:gridCol w="2055726">
                  <a:extLst>
                    <a:ext uri="{9D8B030D-6E8A-4147-A177-3AD203B41FA5}">
                      <a16:colId xmlns:a16="http://schemas.microsoft.com/office/drawing/2014/main" val="2394123610"/>
                    </a:ext>
                  </a:extLst>
                </a:gridCol>
                <a:gridCol w="2055726">
                  <a:extLst>
                    <a:ext uri="{9D8B030D-6E8A-4147-A177-3AD203B41FA5}">
                      <a16:colId xmlns:a16="http://schemas.microsoft.com/office/drawing/2014/main" val="1236006051"/>
                    </a:ext>
                  </a:extLst>
                </a:gridCol>
                <a:gridCol w="2055726">
                  <a:extLst>
                    <a:ext uri="{9D8B030D-6E8A-4147-A177-3AD203B41FA5}">
                      <a16:colId xmlns:a16="http://schemas.microsoft.com/office/drawing/2014/main" val="1146771283"/>
                    </a:ext>
                  </a:extLst>
                </a:gridCol>
              </a:tblGrid>
              <a:tr h="54292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Item 1</a:t>
                      </a:r>
                      <a:endParaRPr lang="es-CO" dirty="0"/>
                    </a:p>
                  </a:txBody>
                  <a:tcPr anchor="ctr">
                    <a:solidFill>
                      <a:srgbClr val="009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Item 2</a:t>
                      </a:r>
                      <a:endParaRPr lang="es-CO" dirty="0"/>
                    </a:p>
                  </a:txBody>
                  <a:tcPr anchor="ctr">
                    <a:solidFill>
                      <a:srgbClr val="009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Item 3</a:t>
                      </a:r>
                      <a:endParaRPr lang="es-CO" dirty="0"/>
                    </a:p>
                  </a:txBody>
                  <a:tcPr anchor="ctr">
                    <a:solidFill>
                      <a:srgbClr val="009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Item 4</a:t>
                      </a:r>
                    </a:p>
                  </a:txBody>
                  <a:tcPr anchor="ctr">
                    <a:solidFill>
                      <a:srgbClr val="009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2055"/>
                  </a:ext>
                </a:extLst>
              </a:tr>
              <a:tr h="54292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30228"/>
                  </a:ext>
                </a:extLst>
              </a:tr>
              <a:tr h="54292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88554"/>
                  </a:ext>
                </a:extLst>
              </a:tr>
              <a:tr h="54292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70495"/>
                  </a:ext>
                </a:extLst>
              </a:tr>
              <a:tr h="54292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160268"/>
                  </a:ext>
                </a:extLst>
              </a:tr>
            </a:tbl>
          </a:graphicData>
        </a:graphic>
      </p:graphicFrame>
      <p:pic>
        <p:nvPicPr>
          <p:cNvPr id="7" name="Imagen 6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EFE93A8C-F13A-8447-9925-68020C8D54E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99"/>
          <a:stretch>
            <a:fillRect/>
          </a:stretch>
        </p:blipFill>
        <p:spPr>
          <a:xfrm>
            <a:off x="72280" y="5463790"/>
            <a:ext cx="4889321" cy="1300039"/>
          </a:xfrm>
          <a:prstGeom prst="rect">
            <a:avLst/>
          </a:prstGeom>
        </p:spPr>
      </p:pic>
      <p:pic>
        <p:nvPicPr>
          <p:cNvPr id="8" name="Imagen 7" descr="Ciudad vista desde arriba de un puente&#10;&#10;El contenido generado por IA puede ser incorrecto.">
            <a:extLst>
              <a:ext uri="{FF2B5EF4-FFF2-40B4-BE49-F238E27FC236}">
                <a16:creationId xmlns:a16="http://schemas.microsoft.com/office/drawing/2014/main" id="{E9654D20-0CA2-E21B-94C2-9E8CAEC4498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83" y="5463790"/>
            <a:ext cx="5897337" cy="13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3A15C-3C2D-2634-64AD-F0C785F20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B83D9B4-AC2B-5CCE-354F-308E8B7B4E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025"/>
            <a:ext cx="12192020" cy="68670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0DD8E9-9786-4D15-02C3-6EBE834B80B3}"/>
              </a:ext>
            </a:extLst>
          </p:cNvPr>
          <p:cNvSpPr txBox="1"/>
          <p:nvPr/>
        </p:nvSpPr>
        <p:spPr>
          <a:xfrm>
            <a:off x="3337225" y="937574"/>
            <a:ext cx="600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93FF"/>
                </a:solidFill>
                <a:latin typeface="Helvetica" panose="020B0500000000000000" pitchFamily="34" charset="0"/>
              </a:rPr>
              <a:t>Qué es Lorem Ipsum</a:t>
            </a:r>
          </a:p>
        </p:txBody>
      </p:sp>
      <p:pic>
        <p:nvPicPr>
          <p:cNvPr id="5" name="Imagen 4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6718E503-4756-5427-7C76-D2F5AADC662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99"/>
          <a:stretch>
            <a:fillRect/>
          </a:stretch>
        </p:blipFill>
        <p:spPr>
          <a:xfrm>
            <a:off x="72280" y="5463790"/>
            <a:ext cx="4889321" cy="1300039"/>
          </a:xfrm>
          <a:prstGeom prst="rect">
            <a:avLst/>
          </a:prstGeom>
        </p:spPr>
      </p:pic>
      <p:pic>
        <p:nvPicPr>
          <p:cNvPr id="7" name="Imagen 6" descr="Ciudad vista desde arriba de un puente&#10;&#10;El contenido generado por IA puede ser incorrecto.">
            <a:extLst>
              <a:ext uri="{FF2B5EF4-FFF2-40B4-BE49-F238E27FC236}">
                <a16:creationId xmlns:a16="http://schemas.microsoft.com/office/drawing/2014/main" id="{604F5872-D584-7716-AC29-D27EA93235E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83" y="5463790"/>
            <a:ext cx="5897337" cy="13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4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AE31A-CC15-BAD5-1A9A-9A1AB910A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3B46CDDA-9DF4-C7CD-190F-EB6EC1FAB0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025"/>
            <a:ext cx="12192020" cy="68670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B99A99-FA94-22A2-EAA1-0F75382120DC}"/>
              </a:ext>
            </a:extLst>
          </p:cNvPr>
          <p:cNvSpPr txBox="1"/>
          <p:nvPr/>
        </p:nvSpPr>
        <p:spPr>
          <a:xfrm>
            <a:off x="691116" y="914424"/>
            <a:ext cx="600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93FF"/>
                </a:solidFill>
                <a:latin typeface="Helvetica" panose="020B0500000000000000" pitchFamily="34" charset="0"/>
              </a:rPr>
              <a:t>Qué es Lorem Ipsum</a:t>
            </a:r>
          </a:p>
        </p:txBody>
      </p:sp>
      <p:pic>
        <p:nvPicPr>
          <p:cNvPr id="5" name="Imagen 4" descr="Ciudad vista desde arriba de un puente&#10;&#10;El contenido generado por IA puede ser incorrecto.">
            <a:extLst>
              <a:ext uri="{FF2B5EF4-FFF2-40B4-BE49-F238E27FC236}">
                <a16:creationId xmlns:a16="http://schemas.microsoft.com/office/drawing/2014/main" id="{17B585EA-90BC-6CDC-CEF8-E27E77F8AA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9359" y="1869103"/>
            <a:ext cx="6625376" cy="23710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83D3E67-6552-2EB2-B5F8-041045BEFC9D}"/>
              </a:ext>
            </a:extLst>
          </p:cNvPr>
          <p:cNvSpPr txBox="1"/>
          <p:nvPr/>
        </p:nvSpPr>
        <p:spPr>
          <a:xfrm>
            <a:off x="691116" y="1935143"/>
            <a:ext cx="3572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Helvetica" panose="020B0500000000000000" pitchFamily="34" charset="0"/>
              </a:rPr>
              <a:t>Lorem Ipsum</a:t>
            </a:r>
            <a:r>
              <a:rPr lang="es-MX" sz="2800" dirty="0">
                <a:solidFill>
                  <a:schemeClr val="bg1"/>
                </a:solidFill>
                <a:latin typeface="Helvetica" panose="020B0500000000000000" pitchFamily="34" charset="0"/>
              </a:rPr>
              <a:t> es simplemente el texto de relleno de las imprentas y archivos de texto. </a:t>
            </a:r>
          </a:p>
        </p:txBody>
      </p:sp>
      <p:pic>
        <p:nvPicPr>
          <p:cNvPr id="8" name="Imagen 7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B283318F-0505-F6B7-58A2-487BE025BDE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99"/>
          <a:stretch>
            <a:fillRect/>
          </a:stretch>
        </p:blipFill>
        <p:spPr>
          <a:xfrm>
            <a:off x="72280" y="5463790"/>
            <a:ext cx="4889321" cy="1300039"/>
          </a:xfrm>
          <a:prstGeom prst="rect">
            <a:avLst/>
          </a:prstGeom>
        </p:spPr>
      </p:pic>
      <p:pic>
        <p:nvPicPr>
          <p:cNvPr id="9" name="Imagen 8" descr="Ciudad vista desde arriba de un puente&#10;&#10;El contenido generado por IA puede ser incorrecto.">
            <a:extLst>
              <a:ext uri="{FF2B5EF4-FFF2-40B4-BE49-F238E27FC236}">
                <a16:creationId xmlns:a16="http://schemas.microsoft.com/office/drawing/2014/main" id="{026D650E-A79D-5E3E-1CBD-6C8CA3A1E2A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83" y="5463790"/>
            <a:ext cx="5897337" cy="13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70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2b4136-6a85-42d1-835d-257641fbd29e">
      <Terms xmlns="http://schemas.microsoft.com/office/infopath/2007/PartnerControls"/>
    </lcf76f155ced4ddcb4097134ff3c332f>
    <TaxCatchAll xmlns="965f19c7-9d19-4c7b-afd3-bde8f4a9db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DF83F950FFFE4E8DCEE3FACF0F9183" ma:contentTypeVersion="14" ma:contentTypeDescription="Crear nuevo documento." ma:contentTypeScope="" ma:versionID="06be9284c385d78c6a75b62dd25853d6">
  <xsd:schema xmlns:xsd="http://www.w3.org/2001/XMLSchema" xmlns:xs="http://www.w3.org/2001/XMLSchema" xmlns:p="http://schemas.microsoft.com/office/2006/metadata/properties" xmlns:ns2="e12b4136-6a85-42d1-835d-257641fbd29e" xmlns:ns3="965f19c7-9d19-4c7b-afd3-bde8f4a9dbe5" targetNamespace="http://schemas.microsoft.com/office/2006/metadata/properties" ma:root="true" ma:fieldsID="e3a7805f6af65c35b2d54516f3af662b" ns2:_="" ns3:_="">
    <xsd:import namespace="e12b4136-6a85-42d1-835d-257641fbd29e"/>
    <xsd:import namespace="965f19c7-9d19-4c7b-afd3-bde8f4a9dbe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b4136-6a85-42d1-835d-257641fbd2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47ec1249-a48c-4968-bfb0-a566660bd3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f19c7-9d19-4c7b-afd3-bde8f4a9dbe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5ed69aa-7d5f-4ff8-82cb-4e7bc1e42460}" ma:internalName="TaxCatchAll" ma:showField="CatchAllData" ma:web="965f19c7-9d19-4c7b-afd3-bde8f4a9d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699B9-EA18-48B0-9B37-FF64E73843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EB261B-C6D7-4FA4-A594-3F222E750879}">
  <ds:schemaRefs>
    <ds:schemaRef ds:uri="http://schemas.microsoft.com/office/2006/metadata/properties"/>
    <ds:schemaRef ds:uri="http://schemas.microsoft.com/office/infopath/2007/PartnerControls"/>
    <ds:schemaRef ds:uri="e12b4136-6a85-42d1-835d-257641fbd29e"/>
    <ds:schemaRef ds:uri="965f19c7-9d19-4c7b-afd3-bde8f4a9dbe5"/>
  </ds:schemaRefs>
</ds:datastoreItem>
</file>

<file path=customXml/itemProps3.xml><?xml version="1.0" encoding="utf-8"?>
<ds:datastoreItem xmlns:ds="http://schemas.openxmlformats.org/officeDocument/2006/customXml" ds:itemID="{46955217-7B40-40AE-ACD1-E4C3FA9C4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b4136-6a85-42d1-835d-257641fbd29e"/>
    <ds:schemaRef ds:uri="965f19c7-9d19-4c7b-afd3-bde8f4a9d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Helvetica</vt:lpstr>
      <vt:lpstr>Arial</vt:lpstr>
      <vt:lpstr>Aptos Display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 Mejia</dc:creator>
  <cp:lastModifiedBy>Reviewer</cp:lastModifiedBy>
  <cp:revision>12</cp:revision>
  <dcterms:created xsi:type="dcterms:W3CDTF">2025-07-29T15:01:12Z</dcterms:created>
  <dcterms:modified xsi:type="dcterms:W3CDTF">2025-10-29T13:35:12Z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0x010100ABDF83F950FFFE4E8DCEE3FACF0F9183</vt:lpwstr>
  </property>
  <property fmtid="{D5CDD505-2E9C-101B-9397-08002B2CF9AE}" pid="3" name="MediaServiceImageTags">
    <vt:lpwstr/>
  </property>
</Properties>
</file>